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B6"/>
    <a:srgbClr val="C5F6C6"/>
    <a:srgbClr val="BB8C61"/>
    <a:srgbClr val="FFB1AE"/>
    <a:srgbClr val="FF685F"/>
    <a:srgbClr val="CA3F52"/>
    <a:srgbClr val="FD0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9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3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054D-1162-6642-A045-E7950C80853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8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682" y="2471226"/>
            <a:ext cx="5549558" cy="28715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66341" y="2926810"/>
            <a:ext cx="2912827" cy="92499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Can 5"/>
          <p:cNvSpPr/>
          <p:nvPr/>
        </p:nvSpPr>
        <p:spPr>
          <a:xfrm>
            <a:off x="1953390" y="4210749"/>
            <a:ext cx="1125096" cy="1007819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Mongo</a:t>
            </a:r>
            <a:r>
              <a:rPr lang="en-US" dirty="0" smtClean="0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487" y="2943154"/>
            <a:ext cx="2816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Express.js / Node.js 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6193" y="3851801"/>
            <a:ext cx="0" cy="358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05959" y="3851801"/>
            <a:ext cx="0" cy="31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122" y="2471227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681" y="358949"/>
            <a:ext cx="5549559" cy="1487661"/>
          </a:xfrm>
          <a:prstGeom prst="rect">
            <a:avLst/>
          </a:prstGeom>
          <a:solidFill>
            <a:srgbClr val="CA3F5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122" y="455584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Frontend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7013" y="1557158"/>
            <a:ext cx="37469" cy="136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526291" y="1587937"/>
            <a:ext cx="2" cy="133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2163966" y="2167501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590899" y="2172725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6340" y="824917"/>
            <a:ext cx="2912827" cy="763020"/>
          </a:xfrm>
          <a:prstGeom prst="rect">
            <a:avLst/>
          </a:prstGeom>
          <a:solidFill>
            <a:srgbClr val="FF685F"/>
          </a:solidFill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9170" y="1187826"/>
            <a:ext cx="28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HTML</a:t>
            </a:r>
            <a:r>
              <a:rPr lang="en-US" b="1" dirty="0" smtClean="0">
                <a:solidFill>
                  <a:schemeClr val="bg1"/>
                </a:solidFill>
              </a:rPr>
              <a:t>/CSS/</a:t>
            </a:r>
            <a:r>
              <a:rPr lang="en-US" b="1" dirty="0" err="1" smtClean="0">
                <a:solidFill>
                  <a:schemeClr val="bg1"/>
                </a:solidFill>
              </a:rPr>
              <a:t>Vue.js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4482" y="810848"/>
            <a:ext cx="11614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8000" y="2982058"/>
            <a:ext cx="1131998" cy="811087"/>
            <a:chOff x="4528000" y="3175342"/>
            <a:chExt cx="1131998" cy="811087"/>
          </a:xfrm>
        </p:grpSpPr>
        <p:sp>
          <p:nvSpPr>
            <p:cNvPr id="29" name="Rectangle 28"/>
            <p:cNvSpPr/>
            <p:nvPr/>
          </p:nvSpPr>
          <p:spPr>
            <a:xfrm>
              <a:off x="4528000" y="3175342"/>
              <a:ext cx="1131998" cy="8110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yelp_logo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413" y="3216760"/>
              <a:ext cx="1049170" cy="742057"/>
            </a:xfrm>
            <a:prstGeom prst="rect">
              <a:avLst/>
            </a:prstGeom>
          </p:spPr>
        </p:pic>
      </p:grpSp>
      <p:cxnSp>
        <p:nvCxnSpPr>
          <p:cNvPr id="30" name="Straight Arrow Connector 29"/>
          <p:cNvCxnSpPr/>
          <p:nvPr/>
        </p:nvCxnSpPr>
        <p:spPr>
          <a:xfrm>
            <a:off x="3879169" y="3175858"/>
            <a:ext cx="6488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879170" y="3425969"/>
            <a:ext cx="648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2553" y="2854358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32553" y="3428995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0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682" y="2471226"/>
            <a:ext cx="5549558" cy="28715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66341" y="2926810"/>
            <a:ext cx="2912827" cy="92499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Can 5"/>
          <p:cNvSpPr/>
          <p:nvPr/>
        </p:nvSpPr>
        <p:spPr>
          <a:xfrm>
            <a:off x="1953390" y="4210749"/>
            <a:ext cx="1125096" cy="1007819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Mongo</a:t>
            </a:r>
            <a:r>
              <a:rPr lang="en-US" dirty="0" smtClean="0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487" y="2943154"/>
            <a:ext cx="2816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Express.js / Node.js 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6193" y="3851801"/>
            <a:ext cx="0" cy="358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05959" y="3851801"/>
            <a:ext cx="0" cy="31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122" y="2471227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681" y="358949"/>
            <a:ext cx="5549559" cy="1487661"/>
          </a:xfrm>
          <a:prstGeom prst="rect">
            <a:avLst/>
          </a:prstGeom>
          <a:solidFill>
            <a:srgbClr val="CA3F5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122" y="455584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Frontend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7013" y="1557158"/>
            <a:ext cx="37469" cy="136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526291" y="1587937"/>
            <a:ext cx="2" cy="133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2163966" y="2167501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590899" y="2172725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6340" y="824917"/>
            <a:ext cx="2912827" cy="763020"/>
          </a:xfrm>
          <a:prstGeom prst="rect">
            <a:avLst/>
          </a:prstGeom>
          <a:solidFill>
            <a:srgbClr val="FF685F"/>
          </a:solidFill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9170" y="1187826"/>
            <a:ext cx="28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B1AE"/>
                </a:solidFill>
              </a:rPr>
              <a:t>HTML/Bootstrap/</a:t>
            </a:r>
            <a:r>
              <a:rPr lang="en-US" dirty="0" err="1" smtClean="0">
                <a:solidFill>
                  <a:srgbClr val="FFB1AE"/>
                </a:solidFill>
              </a:rPr>
              <a:t>AngularJS</a:t>
            </a:r>
            <a:endParaRPr lang="en-US" sz="2000" dirty="0">
              <a:solidFill>
                <a:srgbClr val="FFB1A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4482" y="810848"/>
            <a:ext cx="11614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8000" y="2982058"/>
            <a:ext cx="1131998" cy="811087"/>
            <a:chOff x="4528000" y="3175342"/>
            <a:chExt cx="1131998" cy="811087"/>
          </a:xfrm>
        </p:grpSpPr>
        <p:sp>
          <p:nvSpPr>
            <p:cNvPr id="29" name="Rectangle 28"/>
            <p:cNvSpPr/>
            <p:nvPr/>
          </p:nvSpPr>
          <p:spPr>
            <a:xfrm>
              <a:off x="4528000" y="3175342"/>
              <a:ext cx="1131998" cy="8110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yelp_logo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413" y="3216760"/>
              <a:ext cx="1049170" cy="742057"/>
            </a:xfrm>
            <a:prstGeom prst="rect">
              <a:avLst/>
            </a:prstGeom>
          </p:spPr>
        </p:pic>
      </p:grpSp>
      <p:cxnSp>
        <p:nvCxnSpPr>
          <p:cNvPr id="30" name="Straight Arrow Connector 29"/>
          <p:cNvCxnSpPr/>
          <p:nvPr/>
        </p:nvCxnSpPr>
        <p:spPr>
          <a:xfrm>
            <a:off x="3879169" y="3175858"/>
            <a:ext cx="6488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879170" y="3425969"/>
            <a:ext cx="648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2553" y="2854358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32553" y="3428995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rot="12968973">
            <a:off x="2278327" y="5529868"/>
            <a:ext cx="1137741" cy="512582"/>
          </a:xfrm>
          <a:prstGeom prst="rtTriangle">
            <a:avLst/>
          </a:prstGeom>
          <a:solidFill>
            <a:srgbClr val="8F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 rot="7632190">
            <a:off x="5533377" y="893503"/>
            <a:ext cx="854450" cy="303377"/>
          </a:xfrm>
          <a:prstGeom prst="rtTriangle">
            <a:avLst/>
          </a:prstGeom>
          <a:solidFill>
            <a:srgbClr val="8FFFB6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782055" y="2874231"/>
            <a:ext cx="2705006" cy="1016402"/>
            <a:chOff x="5782055" y="2874231"/>
            <a:chExt cx="2705006" cy="1016402"/>
          </a:xfrm>
        </p:grpSpPr>
        <p:grpSp>
          <p:nvGrpSpPr>
            <p:cNvPr id="20" name="Group 19"/>
            <p:cNvGrpSpPr/>
            <p:nvPr/>
          </p:nvGrpSpPr>
          <p:grpSpPr>
            <a:xfrm>
              <a:off x="5782055" y="2874231"/>
              <a:ext cx="2705006" cy="1016402"/>
              <a:chOff x="5902003" y="2857799"/>
              <a:chExt cx="2705006" cy="101640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6098102" y="2857799"/>
                <a:ext cx="2508907" cy="469395"/>
              </a:xfrm>
              <a:prstGeom prst="roundRect">
                <a:avLst/>
              </a:prstGeom>
              <a:solidFill>
                <a:srgbClr val="8FFFB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Triangle 31"/>
              <p:cNvSpPr/>
              <p:nvPr/>
            </p:nvSpPr>
            <p:spPr>
              <a:xfrm rot="7632190">
                <a:off x="5747707" y="3174047"/>
                <a:ext cx="854450" cy="545858"/>
              </a:xfrm>
              <a:prstGeom prst="rtTriangle">
                <a:avLst/>
              </a:prstGeom>
              <a:solidFill>
                <a:srgbClr val="8FFFB6"/>
              </a:solidFill>
              <a:ln>
                <a:noFill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257280" y="2926810"/>
              <a:ext cx="1753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Restaurant Data</a:t>
              </a:r>
              <a:endParaRPr lang="en-US" dirty="0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950068" y="5854559"/>
            <a:ext cx="3238690" cy="587991"/>
          </a:xfrm>
          <a:prstGeom prst="roundRect">
            <a:avLst/>
          </a:prstGeom>
          <a:solidFill>
            <a:srgbClr val="8FFF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15955" y="5954622"/>
            <a:ext cx="298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&amp; Voting Session Data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105100" y="526119"/>
            <a:ext cx="2108798" cy="469395"/>
          </a:xfrm>
          <a:prstGeom prst="roundRect">
            <a:avLst/>
          </a:prstGeom>
          <a:solidFill>
            <a:srgbClr val="8FFF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32875" y="590503"/>
            <a:ext cx="17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 rot="7632190">
            <a:off x="5461182" y="4680043"/>
            <a:ext cx="854450" cy="303377"/>
          </a:xfrm>
          <a:prstGeom prst="rtTriangle">
            <a:avLst/>
          </a:prstGeom>
          <a:solidFill>
            <a:srgbClr val="8FFFB6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032905" y="4312659"/>
            <a:ext cx="2108798" cy="469395"/>
          </a:xfrm>
          <a:prstGeom prst="roundRect">
            <a:avLst/>
          </a:prstGeom>
          <a:solidFill>
            <a:srgbClr val="8FFF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0689" y="4377043"/>
            <a:ext cx="106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rendering</a:t>
            </a:r>
          </a:p>
          <a:p>
            <a:r>
              <a:rPr lang="en-US" dirty="0" smtClean="0"/>
              <a:t>Single Page app</a:t>
            </a:r>
          </a:p>
          <a:p>
            <a:r>
              <a:rPr lang="en-US" dirty="0" smtClean="0"/>
              <a:t>Mobile first layout</a:t>
            </a:r>
          </a:p>
          <a:p>
            <a:r>
              <a:rPr lang="en-US" dirty="0" smtClean="0"/>
              <a:t>Real-time communication via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Backend API consumption via AJAX</a:t>
            </a:r>
          </a:p>
          <a:p>
            <a:r>
              <a:rPr lang="en-US" dirty="0" smtClean="0"/>
              <a:t>Data transfer format JSON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4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Design Desicions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Asynchronous Non-blocking Request/Response cycle.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supported via </a:t>
            </a:r>
            <a:r>
              <a:rPr lang="en-US" dirty="0" err="1" smtClean="0"/>
              <a:t>SocketIO</a:t>
            </a:r>
            <a:endParaRPr lang="en-US" dirty="0" smtClean="0"/>
          </a:p>
          <a:p>
            <a:r>
              <a:rPr lang="en-US" dirty="0" err="1" smtClean="0"/>
              <a:t>RESTful</a:t>
            </a:r>
            <a:r>
              <a:rPr lang="en-US" dirty="0" smtClean="0"/>
              <a:t> API design for client consumption.</a:t>
            </a:r>
          </a:p>
          <a:p>
            <a:r>
              <a:rPr lang="en-US" dirty="0" smtClean="0"/>
              <a:t>JSON data transfer format</a:t>
            </a:r>
          </a:p>
          <a:p>
            <a:r>
              <a:rPr lang="en-US" dirty="0"/>
              <a:t>U</a:t>
            </a:r>
            <a:r>
              <a:rPr lang="en-US" dirty="0" smtClean="0"/>
              <a:t>ser, voting sessions, and related metadata persisted in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Restaurant data retrieved from YELP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3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3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122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UI Design Decisions</vt:lpstr>
      <vt:lpstr>Backend Design Desicions</vt:lpstr>
      <vt:lpstr>Mockups</vt:lpstr>
    </vt:vector>
  </TitlesOfParts>
  <Company>dialab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Diaz</dc:creator>
  <cp:lastModifiedBy>Jose Diaz</cp:lastModifiedBy>
  <cp:revision>12</cp:revision>
  <dcterms:created xsi:type="dcterms:W3CDTF">2016-07-20T04:32:05Z</dcterms:created>
  <dcterms:modified xsi:type="dcterms:W3CDTF">2016-12-22T03:21:28Z</dcterms:modified>
</cp:coreProperties>
</file>