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FFB6"/>
    <a:srgbClr val="C5F6C6"/>
    <a:srgbClr val="BB8C61"/>
    <a:srgbClr val="FFB1AE"/>
    <a:srgbClr val="FF685F"/>
    <a:srgbClr val="CA3F52"/>
    <a:srgbClr val="FD0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054D-1162-6642-A045-E7950C80853C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36E9-0EA5-2240-A69E-12293A5E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054D-1162-6642-A045-E7950C80853C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36E9-0EA5-2240-A69E-12293A5E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2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054D-1162-6642-A045-E7950C80853C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36E9-0EA5-2240-A69E-12293A5E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1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054D-1162-6642-A045-E7950C80853C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36E9-0EA5-2240-A69E-12293A5E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8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054D-1162-6642-A045-E7950C80853C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36E9-0EA5-2240-A69E-12293A5E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9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054D-1162-6642-A045-E7950C80853C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36E9-0EA5-2240-A69E-12293A5E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1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054D-1162-6642-A045-E7950C80853C}" type="datetimeFigureOut">
              <a:rPr lang="en-US" smtClean="0"/>
              <a:t>7/20/16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36E9-0EA5-2240-A69E-12293A5E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6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054D-1162-6642-A045-E7950C80853C}" type="datetimeFigureOut">
              <a:rPr lang="en-US" smtClean="0"/>
              <a:t>7/20/16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36E9-0EA5-2240-A69E-12293A5E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2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054D-1162-6642-A045-E7950C80853C}" type="datetimeFigureOut">
              <a:rPr lang="en-US" smtClean="0"/>
              <a:t>7/20/16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36E9-0EA5-2240-A69E-12293A5E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4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054D-1162-6642-A045-E7950C80853C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36E9-0EA5-2240-A69E-12293A5E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0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054D-1162-6642-A045-E7950C80853C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36E9-0EA5-2240-A69E-12293A5E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3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054D-1162-6642-A045-E7950C80853C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336E9-0EA5-2240-A69E-12293A5E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8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4682" y="2471226"/>
            <a:ext cx="5549558" cy="28715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966341" y="2926810"/>
            <a:ext cx="2912827" cy="924991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Can 5"/>
          <p:cNvSpPr/>
          <p:nvPr/>
        </p:nvSpPr>
        <p:spPr>
          <a:xfrm>
            <a:off x="1953390" y="4210749"/>
            <a:ext cx="1125096" cy="1007819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Mongo</a:t>
            </a:r>
            <a:r>
              <a:rPr lang="en-US" dirty="0" smtClean="0">
                <a:solidFill>
                  <a:schemeClr val="bg1"/>
                </a:solidFill>
              </a:rPr>
              <a:t>DB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4487" y="2943154"/>
            <a:ext cx="28161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API</a:t>
            </a:r>
          </a:p>
          <a:p>
            <a:pPr algn="ctr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Express.js / Node.js 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16193" y="3851801"/>
            <a:ext cx="0" cy="358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305959" y="3851801"/>
            <a:ext cx="0" cy="318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5122" y="2471227"/>
            <a:ext cx="109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Backend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4681" y="358949"/>
            <a:ext cx="5549559" cy="1487661"/>
          </a:xfrm>
          <a:prstGeom prst="rect">
            <a:avLst/>
          </a:prstGeom>
          <a:solidFill>
            <a:srgbClr val="CA3F5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5122" y="455584"/>
            <a:ext cx="109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Frontend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17013" y="1557158"/>
            <a:ext cx="37469" cy="1369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2526291" y="1587937"/>
            <a:ext cx="2" cy="13388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5400000">
            <a:off x="2163966" y="2167501"/>
            <a:ext cx="102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1590899" y="2172725"/>
            <a:ext cx="102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66340" y="824917"/>
            <a:ext cx="2912827" cy="763020"/>
          </a:xfrm>
          <a:prstGeom prst="rect">
            <a:avLst/>
          </a:prstGeom>
          <a:solidFill>
            <a:srgbClr val="FF685F"/>
          </a:solidFill>
          <a:ln>
            <a:solidFill>
              <a:srgbClr val="FFFF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9170" y="1187826"/>
            <a:ext cx="282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B1AE"/>
                </a:solidFill>
              </a:rPr>
              <a:t>HTML/Bootstrap/AngularJS</a:t>
            </a:r>
            <a:endParaRPr lang="en-US" sz="2000" dirty="0">
              <a:solidFill>
                <a:srgbClr val="FFB1A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54482" y="810848"/>
            <a:ext cx="116147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UI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528000" y="2982058"/>
            <a:ext cx="1131998" cy="811087"/>
            <a:chOff x="4528000" y="3175342"/>
            <a:chExt cx="1131998" cy="811087"/>
          </a:xfrm>
        </p:grpSpPr>
        <p:sp>
          <p:nvSpPr>
            <p:cNvPr id="29" name="Rectangle 28"/>
            <p:cNvSpPr/>
            <p:nvPr/>
          </p:nvSpPr>
          <p:spPr>
            <a:xfrm>
              <a:off x="4528000" y="3175342"/>
              <a:ext cx="1131998" cy="81108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 descr="yelp_logo1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9413" y="3216760"/>
              <a:ext cx="1049170" cy="742057"/>
            </a:xfrm>
            <a:prstGeom prst="rect">
              <a:avLst/>
            </a:prstGeom>
          </p:spPr>
        </p:pic>
      </p:grpSp>
      <p:cxnSp>
        <p:nvCxnSpPr>
          <p:cNvPr id="30" name="Straight Arrow Connector 29"/>
          <p:cNvCxnSpPr/>
          <p:nvPr/>
        </p:nvCxnSpPr>
        <p:spPr>
          <a:xfrm>
            <a:off x="3879169" y="3175858"/>
            <a:ext cx="6488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879170" y="3425969"/>
            <a:ext cx="6488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32553" y="2854358"/>
            <a:ext cx="102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832553" y="3428995"/>
            <a:ext cx="102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20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4682" y="2471226"/>
            <a:ext cx="5549558" cy="28715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966341" y="2926810"/>
            <a:ext cx="2912827" cy="924991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Can 5"/>
          <p:cNvSpPr/>
          <p:nvPr/>
        </p:nvSpPr>
        <p:spPr>
          <a:xfrm>
            <a:off x="1953390" y="4210749"/>
            <a:ext cx="1125096" cy="1007819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Mongo</a:t>
            </a:r>
            <a:r>
              <a:rPr lang="en-US" dirty="0" smtClean="0">
                <a:solidFill>
                  <a:schemeClr val="bg1"/>
                </a:solidFill>
              </a:rPr>
              <a:t>DB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4487" y="2943154"/>
            <a:ext cx="28161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API</a:t>
            </a:r>
          </a:p>
          <a:p>
            <a:pPr algn="ctr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Express.js / Node.js 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16193" y="3851801"/>
            <a:ext cx="0" cy="358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305959" y="3851801"/>
            <a:ext cx="0" cy="318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5122" y="2471227"/>
            <a:ext cx="109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Backend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4681" y="358949"/>
            <a:ext cx="5549559" cy="1487661"/>
          </a:xfrm>
          <a:prstGeom prst="rect">
            <a:avLst/>
          </a:prstGeom>
          <a:solidFill>
            <a:srgbClr val="CA3F5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5122" y="455584"/>
            <a:ext cx="109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Frontend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17013" y="1557158"/>
            <a:ext cx="37469" cy="1369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2526291" y="1587937"/>
            <a:ext cx="2" cy="13388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5400000">
            <a:off x="2163966" y="2167501"/>
            <a:ext cx="102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1590899" y="2172725"/>
            <a:ext cx="102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66340" y="824917"/>
            <a:ext cx="2912827" cy="763020"/>
          </a:xfrm>
          <a:prstGeom prst="rect">
            <a:avLst/>
          </a:prstGeom>
          <a:solidFill>
            <a:srgbClr val="FF685F"/>
          </a:solidFill>
          <a:ln>
            <a:solidFill>
              <a:srgbClr val="FFFF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9170" y="1187826"/>
            <a:ext cx="282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B1AE"/>
                </a:solidFill>
              </a:rPr>
              <a:t>HTML/Bootstrap/</a:t>
            </a:r>
            <a:r>
              <a:rPr lang="en-US" dirty="0" err="1" smtClean="0">
                <a:solidFill>
                  <a:srgbClr val="FFB1AE"/>
                </a:solidFill>
              </a:rPr>
              <a:t>AngularJS</a:t>
            </a:r>
            <a:endParaRPr lang="en-US" sz="2000" dirty="0">
              <a:solidFill>
                <a:srgbClr val="FFB1A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54482" y="810848"/>
            <a:ext cx="116147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UI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528000" y="2982058"/>
            <a:ext cx="1131998" cy="811087"/>
            <a:chOff x="4528000" y="3175342"/>
            <a:chExt cx="1131998" cy="811087"/>
          </a:xfrm>
        </p:grpSpPr>
        <p:sp>
          <p:nvSpPr>
            <p:cNvPr id="29" name="Rectangle 28"/>
            <p:cNvSpPr/>
            <p:nvPr/>
          </p:nvSpPr>
          <p:spPr>
            <a:xfrm>
              <a:off x="4528000" y="3175342"/>
              <a:ext cx="1131998" cy="81108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 descr="yelp_logo1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9413" y="3216760"/>
              <a:ext cx="1049170" cy="742057"/>
            </a:xfrm>
            <a:prstGeom prst="rect">
              <a:avLst/>
            </a:prstGeom>
          </p:spPr>
        </p:pic>
      </p:grpSp>
      <p:cxnSp>
        <p:nvCxnSpPr>
          <p:cNvPr id="30" name="Straight Arrow Connector 29"/>
          <p:cNvCxnSpPr/>
          <p:nvPr/>
        </p:nvCxnSpPr>
        <p:spPr>
          <a:xfrm>
            <a:off x="3879169" y="3175858"/>
            <a:ext cx="6488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879170" y="3425969"/>
            <a:ext cx="6488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32553" y="2854358"/>
            <a:ext cx="102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832553" y="3428995"/>
            <a:ext cx="102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Right Triangle 2"/>
          <p:cNvSpPr/>
          <p:nvPr/>
        </p:nvSpPr>
        <p:spPr>
          <a:xfrm rot="12968973">
            <a:off x="2278327" y="5529868"/>
            <a:ext cx="1137741" cy="512582"/>
          </a:xfrm>
          <a:prstGeom prst="rtTriangle">
            <a:avLst/>
          </a:prstGeom>
          <a:solidFill>
            <a:srgbClr val="8FF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Triangle 37"/>
          <p:cNvSpPr/>
          <p:nvPr/>
        </p:nvSpPr>
        <p:spPr>
          <a:xfrm rot="7632190">
            <a:off x="5533377" y="893503"/>
            <a:ext cx="854450" cy="303377"/>
          </a:xfrm>
          <a:prstGeom prst="rtTriangle">
            <a:avLst/>
          </a:prstGeom>
          <a:solidFill>
            <a:srgbClr val="8FFFB6"/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5782055" y="2874231"/>
            <a:ext cx="2705006" cy="1016402"/>
            <a:chOff x="5782055" y="2874231"/>
            <a:chExt cx="2705006" cy="1016402"/>
          </a:xfrm>
        </p:grpSpPr>
        <p:grpSp>
          <p:nvGrpSpPr>
            <p:cNvPr id="20" name="Group 19"/>
            <p:cNvGrpSpPr/>
            <p:nvPr/>
          </p:nvGrpSpPr>
          <p:grpSpPr>
            <a:xfrm>
              <a:off x="5782055" y="2874231"/>
              <a:ext cx="2705006" cy="1016402"/>
              <a:chOff x="5902003" y="2857799"/>
              <a:chExt cx="2705006" cy="1016402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6098102" y="2857799"/>
                <a:ext cx="2508907" cy="469395"/>
              </a:xfrm>
              <a:prstGeom prst="roundRect">
                <a:avLst/>
              </a:prstGeom>
              <a:solidFill>
                <a:srgbClr val="8FFFB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ight Triangle 31"/>
              <p:cNvSpPr/>
              <p:nvPr/>
            </p:nvSpPr>
            <p:spPr>
              <a:xfrm rot="7632190">
                <a:off x="5747707" y="3174047"/>
                <a:ext cx="854450" cy="545858"/>
              </a:xfrm>
              <a:prstGeom prst="rtTriangle">
                <a:avLst/>
              </a:prstGeom>
              <a:solidFill>
                <a:srgbClr val="8FFFB6"/>
              </a:solidFill>
              <a:ln>
                <a:noFill/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6257280" y="2926810"/>
              <a:ext cx="1753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Restaurant Data</a:t>
              </a:r>
              <a:endParaRPr lang="en-US" dirty="0"/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2950068" y="5854559"/>
            <a:ext cx="3238690" cy="587991"/>
          </a:xfrm>
          <a:prstGeom prst="roundRect">
            <a:avLst/>
          </a:prstGeom>
          <a:solidFill>
            <a:srgbClr val="8FFFB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115955" y="5954622"/>
            <a:ext cx="298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&amp; Voting Session Data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105100" y="526119"/>
            <a:ext cx="2108798" cy="469395"/>
          </a:xfrm>
          <a:prstGeom prst="roundRect">
            <a:avLst/>
          </a:prstGeom>
          <a:solidFill>
            <a:srgbClr val="8FFFB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532875" y="590503"/>
            <a:ext cx="175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45" name="Right Triangle 44"/>
          <p:cNvSpPr/>
          <p:nvPr/>
        </p:nvSpPr>
        <p:spPr>
          <a:xfrm rot="7632190">
            <a:off x="5461182" y="4680043"/>
            <a:ext cx="854450" cy="303377"/>
          </a:xfrm>
          <a:prstGeom prst="rtTriangle">
            <a:avLst/>
          </a:prstGeom>
          <a:solidFill>
            <a:srgbClr val="8FFFB6"/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6032905" y="4312659"/>
            <a:ext cx="2108798" cy="469395"/>
          </a:xfrm>
          <a:prstGeom prst="roundRect">
            <a:avLst/>
          </a:prstGeom>
          <a:solidFill>
            <a:srgbClr val="8FFFB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530689" y="4377043"/>
            <a:ext cx="106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90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side rendering</a:t>
            </a:r>
          </a:p>
          <a:p>
            <a:r>
              <a:rPr lang="en-US" dirty="0" smtClean="0"/>
              <a:t>Single Page app</a:t>
            </a:r>
          </a:p>
          <a:p>
            <a:r>
              <a:rPr lang="en-US" dirty="0" smtClean="0"/>
              <a:t>Mobile first layout</a:t>
            </a:r>
          </a:p>
          <a:p>
            <a:r>
              <a:rPr lang="en-US" dirty="0" smtClean="0"/>
              <a:t>Real-time communication via </a:t>
            </a:r>
            <a:r>
              <a:rPr lang="en-US" dirty="0" err="1" smtClean="0"/>
              <a:t>Websockets</a:t>
            </a:r>
            <a:endParaRPr lang="en-US" dirty="0" smtClean="0"/>
          </a:p>
          <a:p>
            <a:r>
              <a:rPr lang="en-US" dirty="0" smtClean="0"/>
              <a:t>Backend API consumption via AJAX</a:t>
            </a:r>
          </a:p>
          <a:p>
            <a:r>
              <a:rPr lang="en-US" dirty="0" smtClean="0"/>
              <a:t>Data transfer format JSON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94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Design Desicions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100% Asynchronous Non-blocking Request/Response cycle.</a:t>
            </a:r>
          </a:p>
          <a:p>
            <a:r>
              <a:rPr lang="en-US" dirty="0" err="1" smtClean="0"/>
              <a:t>Websocket</a:t>
            </a:r>
            <a:r>
              <a:rPr lang="en-US" dirty="0" smtClean="0"/>
              <a:t> supported via </a:t>
            </a:r>
            <a:r>
              <a:rPr lang="en-US" dirty="0" err="1" smtClean="0"/>
              <a:t>SocketIO</a:t>
            </a:r>
            <a:endParaRPr lang="en-US" dirty="0" smtClean="0"/>
          </a:p>
          <a:p>
            <a:r>
              <a:rPr lang="en-US" dirty="0" err="1" smtClean="0"/>
              <a:t>RESTful</a:t>
            </a:r>
            <a:r>
              <a:rPr lang="en-US" dirty="0" smtClean="0"/>
              <a:t> API design for client consumption.</a:t>
            </a:r>
          </a:p>
          <a:p>
            <a:r>
              <a:rPr lang="en-US" dirty="0" smtClean="0"/>
              <a:t>JSON data transfer format</a:t>
            </a:r>
          </a:p>
          <a:p>
            <a:r>
              <a:rPr lang="en-US" dirty="0"/>
              <a:t>U</a:t>
            </a:r>
            <a:r>
              <a:rPr lang="en-US" dirty="0" smtClean="0"/>
              <a:t>ser, voting sessions, and related metadata persisted in </a:t>
            </a:r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smtClean="0"/>
              <a:t>Restaurant data retrieved from YELP API.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3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To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3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122</Words>
  <Application>Microsoft Macintosh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UI Design Decisions</vt:lpstr>
      <vt:lpstr>Backend Design Desicions</vt:lpstr>
      <vt:lpstr>Mockups</vt:lpstr>
    </vt:vector>
  </TitlesOfParts>
  <Company>dialab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Diaz</dc:creator>
  <cp:lastModifiedBy>Jose Diaz</cp:lastModifiedBy>
  <cp:revision>11</cp:revision>
  <dcterms:created xsi:type="dcterms:W3CDTF">2016-07-20T04:32:05Z</dcterms:created>
  <dcterms:modified xsi:type="dcterms:W3CDTF">2016-07-21T03:34:30Z</dcterms:modified>
</cp:coreProperties>
</file>