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2" r:id="rId1"/>
  </p:sldMasterIdLst>
  <p:notesMasterIdLst>
    <p:notesMasterId r:id="rId8"/>
  </p:notesMasterIdLst>
  <p:sldIdLst>
    <p:sldId id="256" r:id="rId2"/>
    <p:sldId id="264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E5297-753D-44D0-84D0-D08ADBF72A5E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5D15F-4335-4811-AC66-6FAFDB1F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9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09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154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62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3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9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0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604" r:id="rId12"/>
    <p:sldLayoutId id="2147484605" r:id="rId13"/>
    <p:sldLayoutId id="2147484606" r:id="rId14"/>
    <p:sldLayoutId id="2147484607" r:id="rId15"/>
    <p:sldLayoutId id="21474846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2FD3D6-6D29-4780-BF06-FF10F4F97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88767"/>
            <a:ext cx="12191435" cy="6857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2BD68-78CA-4737-88EC-10392ABD949D}"/>
              </a:ext>
            </a:extLst>
          </p:cNvPr>
          <p:cNvSpPr txBox="1"/>
          <p:nvPr/>
        </p:nvSpPr>
        <p:spPr>
          <a:xfrm>
            <a:off x="0" y="-107817"/>
            <a:ext cx="12192000" cy="670952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		</a:t>
            </a:r>
            <a:r>
              <a:rPr lang="en-US" sz="2000" dirty="0"/>
              <a:t>							</a:t>
            </a:r>
            <a:r>
              <a:rPr lang="en-US" sz="2000" b="1" dirty="0"/>
              <a:t>University Of Asia Pacific</a:t>
            </a:r>
          </a:p>
          <a:p>
            <a:endParaRPr lang="en-US" sz="2000" dirty="0"/>
          </a:p>
          <a:p>
            <a:r>
              <a:rPr lang="en-US" sz="2000" dirty="0"/>
              <a:t>							</a:t>
            </a:r>
            <a:r>
              <a:rPr lang="en-US" sz="2000" b="1" dirty="0"/>
              <a:t>Course Name: </a:t>
            </a:r>
            <a:r>
              <a:rPr lang="en-US" sz="2000" dirty="0"/>
              <a:t>Database Management Systems Lab</a:t>
            </a:r>
          </a:p>
          <a:p>
            <a:r>
              <a:rPr lang="en-US" sz="2000" dirty="0"/>
              <a:t>										</a:t>
            </a:r>
            <a:r>
              <a:rPr lang="en-US" sz="2000" b="1" dirty="0"/>
              <a:t>Course Code: </a:t>
            </a:r>
            <a:r>
              <a:rPr lang="en-US" sz="2000" dirty="0"/>
              <a:t>CSE 212</a:t>
            </a:r>
          </a:p>
          <a:p>
            <a:r>
              <a:rPr lang="en-US" sz="2000" dirty="0"/>
              <a:t>			</a:t>
            </a:r>
          </a:p>
          <a:p>
            <a:pPr lvl="8"/>
            <a:r>
              <a:rPr lang="en-US" sz="2000" dirty="0"/>
              <a:t>			</a:t>
            </a:r>
            <a:r>
              <a:rPr lang="en-US" sz="20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Submitted By:</a:t>
            </a:r>
          </a:p>
          <a:p>
            <a:pPr lvl="8"/>
            <a:endParaRPr lang="en-US" sz="2000" dirty="0">
              <a:latin typeface="Tahoma" panose="020B0604030504040204" pitchFamily="34" charset="0"/>
            </a:endParaRPr>
          </a:p>
          <a:p>
            <a:pPr lvl="1"/>
            <a:r>
              <a:rPr lang="en-US" sz="2000" dirty="0">
                <a:latin typeface="Tahoma" panose="020B0604030504040204" pitchFamily="34" charset="0"/>
              </a:rPr>
              <a:t>			</a:t>
            </a:r>
            <a:r>
              <a:rPr lang="en-US" sz="2000" dirty="0">
                <a:solidFill>
                  <a:srgbClr val="FF0000"/>
                </a:solidFill>
              </a:rPr>
              <a:t>TEAM MEMBER 1	</a:t>
            </a:r>
            <a:r>
              <a:rPr lang="en-US" sz="2000" b="1" dirty="0">
                <a:solidFill>
                  <a:srgbClr val="FFFF00"/>
                </a:solidFill>
              </a:rPr>
              <a:t>								 	 </a:t>
            </a:r>
            <a:r>
              <a:rPr lang="en-US" sz="2000" dirty="0">
                <a:solidFill>
                  <a:srgbClr val="FF0000"/>
                </a:solidFill>
              </a:rPr>
              <a:t>TEAM MEMBER 2</a:t>
            </a:r>
          </a:p>
          <a:p>
            <a:pPr lvl="1"/>
            <a:r>
              <a:rPr lang="en-US" sz="2000" b="1" dirty="0"/>
              <a:t>			Name: JANNATUL FERDOUS EVA						 Name: Ayman Hasib</a:t>
            </a:r>
          </a:p>
          <a:p>
            <a:pPr lvl="1"/>
            <a:r>
              <a:rPr lang="en-US" sz="2000" b="1" dirty="0"/>
              <a:t>			Reg: 18201053										 	 Reg: 18201065</a:t>
            </a:r>
          </a:p>
          <a:p>
            <a:pPr lvl="8"/>
            <a:r>
              <a:rPr lang="en-US" sz="2000" b="1" dirty="0"/>
              <a:t>			</a:t>
            </a:r>
            <a:endParaRPr lang="en-US" sz="2000" dirty="0"/>
          </a:p>
          <a:p>
            <a:pPr lvl="8"/>
            <a:r>
              <a:rPr lang="en-US" sz="2000" dirty="0"/>
              <a:t>			</a:t>
            </a:r>
            <a:r>
              <a:rPr lang="en-US" sz="2000" b="1" dirty="0"/>
              <a:t>			</a:t>
            </a:r>
          </a:p>
          <a:p>
            <a:pPr lvl="8"/>
            <a:r>
              <a:rPr lang="en-US" sz="2000" b="1" dirty="0"/>
              <a:t>		</a:t>
            </a:r>
            <a:endParaRPr lang="en-US" sz="2000" dirty="0"/>
          </a:p>
          <a:p>
            <a:pPr lvl="8"/>
            <a:r>
              <a:rPr lang="en-US" sz="2000" dirty="0"/>
              <a:t>			</a:t>
            </a:r>
            <a:r>
              <a:rPr lang="en-US" sz="2000" u="sng" dirty="0">
                <a:solidFill>
                  <a:srgbClr val="FF0000"/>
                </a:solidFill>
              </a:rPr>
              <a:t>Submitted To:</a:t>
            </a:r>
          </a:p>
          <a:p>
            <a:pPr lvl="8"/>
            <a:endParaRPr lang="en-US" sz="2000" u="sng" dirty="0">
              <a:solidFill>
                <a:srgbClr val="FF0000"/>
              </a:solidFill>
            </a:endParaRPr>
          </a:p>
          <a:p>
            <a:pPr lvl="8"/>
            <a:r>
              <a:rPr lang="en-US" sz="2000" dirty="0"/>
              <a:t>		</a:t>
            </a:r>
            <a:r>
              <a:rPr lang="en-US" sz="2000" b="1" dirty="0" err="1"/>
              <a:t>Molla</a:t>
            </a:r>
            <a:r>
              <a:rPr lang="en-US" sz="2000" b="1" dirty="0"/>
              <a:t> Rashied Hussein</a:t>
            </a:r>
          </a:p>
          <a:p>
            <a:pPr lvl="8"/>
            <a:r>
              <a:rPr lang="en-US" sz="2000" dirty="0"/>
              <a:t>		</a:t>
            </a:r>
            <a:r>
              <a:rPr lang="en-US" sz="2000" b="1" dirty="0"/>
              <a:t>Designation:</a:t>
            </a:r>
            <a:r>
              <a:rPr lang="en-US" sz="2000" dirty="0"/>
              <a:t> </a:t>
            </a:r>
            <a:r>
              <a:rPr lang="en-US" sz="2000" b="0" i="0" dirty="0">
                <a:effectLst/>
                <a:latin typeface="Tahoma" panose="020B0604030504040204" pitchFamily="34" charset="0"/>
              </a:rPr>
              <a:t>Assistant Professor</a:t>
            </a:r>
          </a:p>
          <a:p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			</a:t>
            </a:r>
            <a:endParaRPr lang="en-US" dirty="0"/>
          </a:p>
          <a:p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9357182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85EF8C-A34E-4331-9099-B9A6B570B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565" y="0"/>
            <a:ext cx="12191435" cy="6857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EED123-82C6-4C8A-823B-FA5C801A4B9E}"/>
              </a:ext>
            </a:extLst>
          </p:cNvPr>
          <p:cNvSpPr txBox="1"/>
          <p:nvPr/>
        </p:nvSpPr>
        <p:spPr>
          <a:xfrm>
            <a:off x="2521258" y="2121763"/>
            <a:ext cx="81674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SEA-LINE HOME LIVING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8EF6C-CE57-495E-9BDC-572B31670C19}"/>
              </a:ext>
            </a:extLst>
          </p:cNvPr>
          <p:cNvSpPr txBox="1"/>
          <p:nvPr/>
        </p:nvSpPr>
        <p:spPr>
          <a:xfrm>
            <a:off x="3411245" y="3059662"/>
            <a:ext cx="7792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Eras Medium ITC" panose="020B0602030504020804" pitchFamily="34" charset="0"/>
              </a:rPr>
              <a:t>								</a:t>
            </a:r>
            <a:r>
              <a:rPr lang="en-US" b="1" u="sng" dirty="0">
                <a:solidFill>
                  <a:srgbClr val="FF0000"/>
                </a:solidFill>
                <a:latin typeface="Eras Medium ITC" panose="020B0602030504020804" pitchFamily="34" charset="0"/>
              </a:rPr>
              <a:t>SEARCH YOUR OWN HOME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880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F57A6E-26BB-474C-B08C-F70348A8A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02" y="461639"/>
            <a:ext cx="10777490" cy="5601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										</a:t>
            </a:r>
            <a:r>
              <a:rPr lang="en-US" sz="2500" b="1" i="1" u="sng" dirty="0">
                <a:solidFill>
                  <a:srgbClr val="92D050"/>
                </a:solidFill>
              </a:rPr>
              <a:t>Motivation</a:t>
            </a:r>
            <a:endParaRPr lang="en-US" sz="1400" b="0" i="0" dirty="0">
              <a:solidFill>
                <a:schemeClr val="tx1">
                  <a:lumMod val="95000"/>
                </a:schemeClr>
              </a:solidFill>
              <a:effectLst/>
              <a:latin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/>
              </a:rPr>
              <a:t>The </a:t>
            </a:r>
            <a:r>
              <a:rPr lang="en-US" sz="1800" i="0" dirty="0">
                <a:solidFill>
                  <a:srgbClr val="FF0000"/>
                </a:solidFill>
                <a:effectLst/>
                <a:latin typeface="Open Sans"/>
              </a:rPr>
              <a:t>Sealine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/>
              </a:rPr>
              <a:t> group is one of Bangladesh’s unique investment management organizations: grounded in real estate, powered by people, and growing for the future.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Open Sans"/>
              </a:rPr>
              <a:t>This project which was inspired from the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Open Sans"/>
              </a:rPr>
              <a:t> Canadian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Open Sans"/>
              </a:rPr>
              <a:t>based 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/>
              </a:rPr>
              <a:t>real estate company named </a:t>
            </a:r>
            <a:r>
              <a:rPr lang="en-US" sz="1800" b="0" i="0" dirty="0">
                <a:solidFill>
                  <a:srgbClr val="00B0F0"/>
                </a:solidFill>
                <a:effectLst/>
                <a:latin typeface="Open Sans"/>
              </a:rPr>
              <a:t>Skyline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Open Sans"/>
              </a:rPr>
              <a:t>Our project is almost a part of skyline service, which can provide many living places with basic and luxurious needs. In future, it will be more developed database system by adding superfluous features.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Open Sans"/>
              </a:rPr>
              <a:t>W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/>
              </a:rPr>
              <a:t>e acquire properties across </a:t>
            </a:r>
            <a:r>
              <a:rPr lang="en-US" sz="1800" b="1" i="0" dirty="0">
                <a:solidFill>
                  <a:schemeClr val="tx1">
                    <a:lumMod val="95000"/>
                  </a:schemeClr>
                </a:solidFill>
                <a:effectLst/>
                <a:latin typeface="Open Sans"/>
              </a:rPr>
              <a:t>Bangladesh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/>
              </a:rPr>
              <a:t>, and fully manage the properties ourselves, ensuring our residential and commercial tenants are proud to live and work in our buildings. We believe that </a:t>
            </a:r>
            <a:r>
              <a:rPr lang="en-US" sz="1800" b="1" i="0" dirty="0">
                <a:solidFill>
                  <a:schemeClr val="tx1">
                    <a:lumMod val="95000"/>
                  </a:schemeClr>
                </a:solidFill>
                <a:effectLst/>
                <a:latin typeface="Open Sans"/>
              </a:rPr>
              <a:t>the communities we serve are the backbone of  our success.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/>
              </a:rPr>
              <a:t> 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Our main focus is to attract customers attention and provide maximum service to the customers, so that they can live their lives in a </a:t>
            </a:r>
            <a:r>
              <a:rPr lang="en-US" sz="1800" b="1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relaxed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 way. 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878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674EBF-DA75-49EF-90CA-87D84673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88" y="242008"/>
            <a:ext cx="8610600" cy="6560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				</a:t>
            </a:r>
            <a:r>
              <a:rPr lang="en-US" b="1" dirty="0">
                <a:solidFill>
                  <a:schemeClr val="tx1"/>
                </a:solidFill>
              </a:rPr>
              <a:t>ER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4DCA22-E450-4DE4-A39F-8912916E1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2" y="898062"/>
            <a:ext cx="10076155" cy="5320176"/>
          </a:xfrm>
        </p:spPr>
      </p:pic>
    </p:spTree>
    <p:extLst>
      <p:ext uri="{BB962C8B-B14F-4D97-AF65-F5344CB8AC3E}">
        <p14:creationId xmlns:p14="http://schemas.microsoft.com/office/powerpoint/2010/main" val="269907640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0FF8E4-87B3-459F-8CAD-959E79B0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87332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			Schema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E0093B-0771-4EDE-8DCB-A9FB5BE4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9" y="1481138"/>
            <a:ext cx="10191564" cy="4458023"/>
          </a:xfrm>
        </p:spPr>
      </p:pic>
    </p:spTree>
    <p:extLst>
      <p:ext uri="{BB962C8B-B14F-4D97-AF65-F5344CB8AC3E}">
        <p14:creationId xmlns:p14="http://schemas.microsoft.com/office/powerpoint/2010/main" val="40768064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7DDAD-DFA1-4B0E-8996-468361813F0A}"/>
              </a:ext>
            </a:extLst>
          </p:cNvPr>
          <p:cNvSpPr txBox="1"/>
          <p:nvPr/>
        </p:nvSpPr>
        <p:spPr>
          <a:xfrm>
            <a:off x="1449834" y="1066615"/>
            <a:ext cx="8913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</a:t>
            </a:r>
            <a:r>
              <a:rPr lang="en-US" sz="6000" b="1" dirty="0">
                <a:solidFill>
                  <a:srgbClr val="C00000"/>
                </a:solidFill>
              </a:rPr>
              <a:t>Thank You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dirty="0">
                <a:latin typeface="Akaash" panose="02000603000000000000" pitchFamily="2" charset="0"/>
                <a:cs typeface="Akaash" panose="02000603000000000000" pitchFamily="2" charset="0"/>
              </a:rPr>
              <a:t>					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FEEL FREE TO ASK IF YOU HAVE ANY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57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358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Akaash</vt:lpstr>
      <vt:lpstr>Arial</vt:lpstr>
      <vt:lpstr>Calibri</vt:lpstr>
      <vt:lpstr>Century Gothic</vt:lpstr>
      <vt:lpstr>Eras Medium ITC</vt:lpstr>
      <vt:lpstr>Helvetica Neue</vt:lpstr>
      <vt:lpstr>Open Sans</vt:lpstr>
      <vt:lpstr>Tahoma</vt:lpstr>
      <vt:lpstr>Wingdings 3</vt:lpstr>
      <vt:lpstr>Wisp</vt:lpstr>
      <vt:lpstr>PowerPoint Presentation</vt:lpstr>
      <vt:lpstr>PowerPoint Presentation</vt:lpstr>
      <vt:lpstr>PowerPoint Presentation</vt:lpstr>
      <vt:lpstr>    ER Diagram</vt:lpstr>
      <vt:lpstr>   Schema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Sea-Line home living</dc:title>
  <dc:creator>Asus</dc:creator>
  <cp:lastModifiedBy>Asus</cp:lastModifiedBy>
  <cp:revision>31</cp:revision>
  <dcterms:created xsi:type="dcterms:W3CDTF">2020-08-31T14:49:37Z</dcterms:created>
  <dcterms:modified xsi:type="dcterms:W3CDTF">2020-10-12T14:33:43Z</dcterms:modified>
</cp:coreProperties>
</file>