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8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2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2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9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8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2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8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2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4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F3678CF-D104-4239-89B1-FD35BB7C6CFA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F3678CF-D104-4239-89B1-FD35BB7C6CFA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8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zabonpan/shark-tank-pitches-deals-season-1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eiljs/predicting-shark-tank-deals-with-machine-learn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A64F-F790-4888-8A27-A4F332CE8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446" y="3174684"/>
            <a:ext cx="8991600" cy="1645920"/>
          </a:xfrm>
        </p:spPr>
        <p:txBody>
          <a:bodyPr>
            <a:normAutofit/>
          </a:bodyPr>
          <a:lstStyle/>
          <a:p>
            <a:r>
              <a:rPr lang="en-US" dirty="0"/>
              <a:t>Shark Tank Season Data </a:t>
            </a:r>
            <a:br>
              <a:rPr lang="en-US" dirty="0"/>
            </a:br>
            <a:r>
              <a:rPr lang="en-US" sz="2000" dirty="0"/>
              <a:t>etl, ml forecasting models, and tableau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6D718-00A0-4368-8C51-C9D04442B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999169"/>
            <a:ext cx="6801612" cy="12398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Jerren Fair</a:t>
            </a:r>
          </a:p>
          <a:p>
            <a:r>
              <a:rPr lang="en-US" dirty="0"/>
              <a:t>Dustin Elery</a:t>
            </a:r>
          </a:p>
          <a:p>
            <a:r>
              <a:rPr lang="en-US" dirty="0"/>
              <a:t>Butler Data and Analytics Course May 2021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82CE4F-3E47-4398-817B-8B421F4C5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97" y="89282"/>
            <a:ext cx="4492098" cy="299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79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4552-499C-4CFC-9CF4-4F9E961B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8123-B45F-4820-8C37-C3ADE014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Proposal: Use historical data to predict deal offers and offer a visualization to analyze Investor and Business Category Trends</a:t>
            </a:r>
          </a:p>
          <a:p>
            <a:pPr lvl="1"/>
            <a:r>
              <a:rPr lang="en-US" dirty="0"/>
              <a:t>End Goal: Ideally understand what attributes help in modeling outcomes and analyze trends for a business idea and pitch</a:t>
            </a:r>
          </a:p>
          <a:p>
            <a:r>
              <a:rPr lang="en-US" dirty="0"/>
              <a:t>Data Source:</a:t>
            </a:r>
          </a:p>
          <a:p>
            <a:r>
              <a:rPr lang="en-US" dirty="0"/>
              <a:t>ETL</a:t>
            </a:r>
          </a:p>
          <a:p>
            <a:r>
              <a:rPr lang="en-US" dirty="0"/>
              <a:t>Machine Learning Modeling</a:t>
            </a:r>
          </a:p>
          <a:p>
            <a:r>
              <a:rPr lang="en-US" dirty="0"/>
              <a:t>Tableau Ingestion and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7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673F-C10B-426B-BFB9-C128801D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9BA9-ED2F-46AF-985F-5CD916BFC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Data: </a:t>
            </a:r>
            <a:r>
              <a:rPr lang="en-US" dirty="0">
                <a:hlinkClick r:id="rId2"/>
              </a:rPr>
              <a:t>Kaggle dataset</a:t>
            </a:r>
            <a:endParaRPr lang="en-US" dirty="0"/>
          </a:p>
          <a:p>
            <a:r>
              <a:rPr lang="en-US" dirty="0"/>
              <a:t>Clean Up Process: Highlights</a:t>
            </a:r>
          </a:p>
          <a:p>
            <a:pPr lvl="1"/>
            <a:r>
              <a:rPr lang="en-US" dirty="0"/>
              <a:t>Mostly clean dataset</a:t>
            </a:r>
          </a:p>
          <a:p>
            <a:pPr lvl="1"/>
            <a:r>
              <a:rPr lang="en-US" dirty="0"/>
              <a:t>Light data clean up, had to format percentages</a:t>
            </a:r>
          </a:p>
          <a:p>
            <a:r>
              <a:rPr lang="en-US" dirty="0"/>
              <a:t>Data Conversion: Pandas data frame </a:t>
            </a:r>
            <a:r>
              <a:rPr lang="en-US" dirty="0">
                <a:sym typeface="Wingdings" panose="05000000000000000000" pitchFamily="2" charset="2"/>
              </a:rPr>
              <a:t> Postgres Database Tables</a:t>
            </a:r>
            <a:r>
              <a:rPr lang="en-US" dirty="0"/>
              <a:t>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6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2336-1EC5-4B89-ACAB-CE08853B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BAC3-756A-4160-AB1D-DE81D1907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46646"/>
          </a:xfrm>
        </p:spPr>
        <p:txBody>
          <a:bodyPr>
            <a:normAutofit/>
          </a:bodyPr>
          <a:lstStyle/>
          <a:p>
            <a:r>
              <a:rPr lang="en-US" dirty="0"/>
              <a:t>Machine Learning Algorithms: Trained Two Models</a:t>
            </a:r>
          </a:p>
          <a:p>
            <a:pPr lvl="1"/>
            <a:r>
              <a:rPr lang="en-US" dirty="0"/>
              <a:t>Product Description to Deal</a:t>
            </a:r>
          </a:p>
          <a:p>
            <a:pPr lvl="1"/>
            <a:r>
              <a:rPr lang="en-US" dirty="0"/>
              <a:t>Ask Valuation to Deal</a:t>
            </a:r>
          </a:p>
          <a:p>
            <a:r>
              <a:rPr lang="en-US" dirty="0"/>
              <a:t>Library: </a:t>
            </a:r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dirty="0" err="1"/>
              <a:t>LogisticRegression</a:t>
            </a:r>
            <a:r>
              <a:rPr lang="en-US" dirty="0"/>
              <a:t>, </a:t>
            </a:r>
            <a:r>
              <a:rPr lang="en-US" dirty="0" err="1"/>
              <a:t>DecisionTree</a:t>
            </a:r>
            <a:r>
              <a:rPr lang="en-US" dirty="0"/>
              <a:t>, </a:t>
            </a:r>
            <a:r>
              <a:rPr lang="en-US" dirty="0" err="1"/>
              <a:t>RandomForest</a:t>
            </a:r>
            <a:r>
              <a:rPr lang="en-US" dirty="0"/>
              <a:t>, </a:t>
            </a:r>
            <a:r>
              <a:rPr lang="en-US" dirty="0" err="1"/>
              <a:t>GradientBoosting</a:t>
            </a:r>
            <a:r>
              <a:rPr lang="en-US" dirty="0"/>
              <a:t>, SGD,  SVM, </a:t>
            </a:r>
            <a:r>
              <a:rPr lang="en-US" dirty="0" err="1"/>
              <a:t>MultiNomialNB</a:t>
            </a:r>
            <a:r>
              <a:rPr lang="en-US" dirty="0"/>
              <a:t>, Metrics</a:t>
            </a:r>
          </a:p>
          <a:p>
            <a:r>
              <a:rPr lang="en-US" dirty="0"/>
              <a:t>Results: Not Great Indicator</a:t>
            </a:r>
          </a:p>
          <a:p>
            <a:pPr lvl="1"/>
            <a:r>
              <a:rPr lang="en-US" dirty="0"/>
              <a:t>53-58% success rate</a:t>
            </a:r>
          </a:p>
          <a:p>
            <a:endParaRPr lang="en-US" dirty="0"/>
          </a:p>
          <a:p>
            <a:pPr marL="914400" lvl="4" indent="0" algn="ctr">
              <a:buNone/>
            </a:pPr>
            <a:r>
              <a:rPr lang="en-US" sz="1000" dirty="0">
                <a:hlinkClick r:id="rId2"/>
              </a:rPr>
              <a:t>Source Guide Found Here</a:t>
            </a:r>
            <a:endParaRPr lang="en-US" sz="1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0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2A4B-5D91-459C-B025-04BF0CFE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623D7-2467-4D8F-BAD4-FDE6952F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PostgreSQL tables created from ETL script</a:t>
            </a:r>
          </a:p>
          <a:p>
            <a:r>
              <a:rPr lang="en-US" dirty="0"/>
              <a:t>Custom Dimension: Shark Investor </a:t>
            </a:r>
          </a:p>
          <a:p>
            <a:pPr lvl="1"/>
            <a:r>
              <a:rPr lang="en-US" dirty="0"/>
              <a:t>Critical for Filtering Useability</a:t>
            </a:r>
          </a:p>
          <a:p>
            <a:r>
              <a:rPr lang="en-US" dirty="0"/>
              <a:t>Custom Measures: Total Ask Amounts, Deal Amount %, Deal Count %, and Deal Counts</a:t>
            </a:r>
          </a:p>
          <a:p>
            <a:r>
              <a:rPr lang="en-US" dirty="0"/>
              <a:t>Tableau Functions Used: Hover filter, Cluster Model (Analytics)</a:t>
            </a:r>
          </a:p>
          <a:p>
            <a:pPr lvl="1"/>
            <a:r>
              <a:rPr lang="en-US" dirty="0"/>
              <a:t>Many options for dashboard actions and Cluster measures</a:t>
            </a:r>
          </a:p>
        </p:txBody>
      </p:sp>
    </p:spTree>
    <p:extLst>
      <p:ext uri="{BB962C8B-B14F-4D97-AF65-F5344CB8AC3E}">
        <p14:creationId xmlns:p14="http://schemas.microsoft.com/office/powerpoint/2010/main" val="211413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DDF3-70EC-45F6-8020-59D843A3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C16E-434D-443C-A166-CD9FFBDAF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data sets for what Sharks and Season’s are best for a Category pitch</a:t>
            </a:r>
          </a:p>
          <a:p>
            <a:pPr lvl="1"/>
            <a:r>
              <a:rPr lang="en-US" dirty="0"/>
              <a:t>Are there Gender and/or Group investor trends by Season or Shark?</a:t>
            </a:r>
          </a:p>
          <a:p>
            <a:pPr lvl="1"/>
            <a:r>
              <a:rPr lang="en-US" dirty="0"/>
              <a:t>Are the deal counts similar across categories?</a:t>
            </a:r>
          </a:p>
          <a:p>
            <a:pPr lvl="1"/>
            <a:r>
              <a:rPr lang="en-US" dirty="0"/>
              <a:t>Are certain investors more prone to a category by count or value invested?</a:t>
            </a:r>
          </a:p>
          <a:p>
            <a:r>
              <a:rPr lang="en-US" dirty="0"/>
              <a:t>Link to Dashboard’s</a:t>
            </a:r>
          </a:p>
        </p:txBody>
      </p:sp>
    </p:spTree>
    <p:extLst>
      <p:ext uri="{BB962C8B-B14F-4D97-AF65-F5344CB8AC3E}">
        <p14:creationId xmlns:p14="http://schemas.microsoft.com/office/powerpoint/2010/main" val="33742267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189</TotalTime>
  <Words>276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Shark Tank Season Data  etl, ml forecasting models, and tableau visualization</vt:lpstr>
      <vt:lpstr>Project overview</vt:lpstr>
      <vt:lpstr>Data source and Etl</vt:lpstr>
      <vt:lpstr>Machine Learning</vt:lpstr>
      <vt:lpstr>Tableau build</vt:lpstr>
      <vt:lpstr>Tableau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Elery</dc:creator>
  <cp:lastModifiedBy>Jerren Fair</cp:lastModifiedBy>
  <cp:revision>7</cp:revision>
  <dcterms:created xsi:type="dcterms:W3CDTF">2021-05-18T23:21:27Z</dcterms:created>
  <dcterms:modified xsi:type="dcterms:W3CDTF">2021-05-21T01:14:13Z</dcterms:modified>
</cp:coreProperties>
</file>