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1B644-E664-4C9D-A51D-E4E3A9CA133F}" v="12" dt="2021-05-27T21:55:12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4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tin Elery" userId="843a45bcdfe74c68" providerId="LiveId" clId="{7061B644-E664-4C9D-A51D-E4E3A9CA133F}"/>
    <pc:docChg chg="custSel addSld modSld">
      <pc:chgData name="Dustin Elery" userId="843a45bcdfe74c68" providerId="LiveId" clId="{7061B644-E664-4C9D-A51D-E4E3A9CA133F}" dt="2021-05-27T21:47:08.390" v="50" actId="6549"/>
      <pc:docMkLst>
        <pc:docMk/>
      </pc:docMkLst>
      <pc:sldChg chg="modSp mod">
        <pc:chgData name="Dustin Elery" userId="843a45bcdfe74c68" providerId="LiveId" clId="{7061B644-E664-4C9D-A51D-E4E3A9CA133F}" dt="2021-05-27T21:45:52.376" v="48" actId="20577"/>
        <pc:sldMkLst>
          <pc:docMk/>
          <pc:sldMk cId="2114131046" sldId="257"/>
        </pc:sldMkLst>
        <pc:spChg chg="mod">
          <ac:chgData name="Dustin Elery" userId="843a45bcdfe74c68" providerId="LiveId" clId="{7061B644-E664-4C9D-A51D-E4E3A9CA133F}" dt="2021-05-27T21:45:52.376" v="48" actId="20577"/>
          <ac:spMkLst>
            <pc:docMk/>
            <pc:sldMk cId="2114131046" sldId="257"/>
            <ac:spMk id="3" creationId="{3C0623D7-2467-4D8F-BAD4-FDE6952FC6D1}"/>
          </ac:spMkLst>
        </pc:spChg>
      </pc:sldChg>
      <pc:sldChg chg="modSp mod">
        <pc:chgData name="Dustin Elery" userId="843a45bcdfe74c68" providerId="LiveId" clId="{7061B644-E664-4C9D-A51D-E4E3A9CA133F}" dt="2021-05-25T21:44:07.537" v="15" actId="20577"/>
        <pc:sldMkLst>
          <pc:docMk/>
          <pc:sldMk cId="3374226764" sldId="258"/>
        </pc:sldMkLst>
        <pc:spChg chg="mod">
          <ac:chgData name="Dustin Elery" userId="843a45bcdfe74c68" providerId="LiveId" clId="{7061B644-E664-4C9D-A51D-E4E3A9CA133F}" dt="2021-05-25T21:44:07.537" v="15" actId="20577"/>
          <ac:spMkLst>
            <pc:docMk/>
            <pc:sldMk cId="3374226764" sldId="258"/>
            <ac:spMk id="3" creationId="{29CEC16E-434D-443C-A166-CD9FFBDAF6F4}"/>
          </ac:spMkLst>
        </pc:spChg>
      </pc:sldChg>
      <pc:sldChg chg="modSp mod">
        <pc:chgData name="Dustin Elery" userId="843a45bcdfe74c68" providerId="LiveId" clId="{7061B644-E664-4C9D-A51D-E4E3A9CA133F}" dt="2021-05-27T21:44:01.737" v="43" actId="20577"/>
        <pc:sldMkLst>
          <pc:docMk/>
          <pc:sldMk cId="2797378828" sldId="259"/>
        </pc:sldMkLst>
        <pc:spChg chg="mod">
          <ac:chgData name="Dustin Elery" userId="843a45bcdfe74c68" providerId="LiveId" clId="{7061B644-E664-4C9D-A51D-E4E3A9CA133F}" dt="2021-05-27T21:44:01.737" v="43" actId="20577"/>
          <ac:spMkLst>
            <pc:docMk/>
            <pc:sldMk cId="2797378828" sldId="259"/>
            <ac:spMk id="3" creationId="{56378123-B45F-4820-8C37-C3ADE0149D6C}"/>
          </ac:spMkLst>
        </pc:spChg>
      </pc:sldChg>
      <pc:sldChg chg="modSp mod">
        <pc:chgData name="Dustin Elery" userId="843a45bcdfe74c68" providerId="LiveId" clId="{7061B644-E664-4C9D-A51D-E4E3A9CA133F}" dt="2021-05-27T21:47:08.390" v="50" actId="6549"/>
        <pc:sldMkLst>
          <pc:docMk/>
          <pc:sldMk cId="481207256" sldId="261"/>
        </pc:sldMkLst>
        <pc:spChg chg="mod">
          <ac:chgData name="Dustin Elery" userId="843a45bcdfe74c68" providerId="LiveId" clId="{7061B644-E664-4C9D-A51D-E4E3A9CA133F}" dt="2021-05-27T21:47:08.390" v="50" actId="6549"/>
          <ac:spMkLst>
            <pc:docMk/>
            <pc:sldMk cId="481207256" sldId="261"/>
            <ac:spMk id="3" creationId="{9D18BAC3-756A-4160-AB1D-DE81D19076C3}"/>
          </ac:spMkLst>
        </pc:spChg>
      </pc:sldChg>
      <pc:sldChg chg="addSp delSp modSp new mod">
        <pc:chgData name="Dustin Elery" userId="843a45bcdfe74c68" providerId="LiveId" clId="{7061B644-E664-4C9D-A51D-E4E3A9CA133F}" dt="2021-05-25T22:46:48.931" v="36" actId="1076"/>
        <pc:sldMkLst>
          <pc:docMk/>
          <pc:sldMk cId="3969520163" sldId="262"/>
        </pc:sldMkLst>
        <pc:spChg chg="mod">
          <ac:chgData name="Dustin Elery" userId="843a45bcdfe74c68" providerId="LiveId" clId="{7061B644-E664-4C9D-A51D-E4E3A9CA133F}" dt="2021-05-25T22:46:01.568" v="31" actId="20577"/>
          <ac:spMkLst>
            <pc:docMk/>
            <pc:sldMk cId="3969520163" sldId="262"/>
            <ac:spMk id="2" creationId="{C33A8461-24EE-432A-8C9A-B3EEBAC52442}"/>
          </ac:spMkLst>
        </pc:spChg>
        <pc:spChg chg="del">
          <ac:chgData name="Dustin Elery" userId="843a45bcdfe74c68" providerId="LiveId" clId="{7061B644-E664-4C9D-A51D-E4E3A9CA133F}" dt="2021-05-25T22:46:36.022" v="32"/>
          <ac:spMkLst>
            <pc:docMk/>
            <pc:sldMk cId="3969520163" sldId="262"/>
            <ac:spMk id="3" creationId="{A7576FD8-7A8D-4342-933E-61E2716AFAD2}"/>
          </ac:spMkLst>
        </pc:spChg>
        <pc:picChg chg="add mod">
          <ac:chgData name="Dustin Elery" userId="843a45bcdfe74c68" providerId="LiveId" clId="{7061B644-E664-4C9D-A51D-E4E3A9CA133F}" dt="2021-05-25T22:46:48.931" v="36" actId="1076"/>
          <ac:picMkLst>
            <pc:docMk/>
            <pc:sldMk cId="3969520163" sldId="262"/>
            <ac:picMk id="1026" creationId="{EE1BD4FB-E5F0-4754-86F6-B4A27F8355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8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2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2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8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2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8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4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8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zabonpan/shark-tank-pitches-deals-season-1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iljs/predicting-shark-tank-deals-with-machine-lear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dustin.elery#!/vizhome/SharkTankDashboard/DealsDashboard?publish=y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A64F-F790-4888-8A27-A4F332CE8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446" y="3174684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Shark Tank Season Data </a:t>
            </a:r>
            <a:br>
              <a:rPr lang="en-US" dirty="0"/>
            </a:br>
            <a:r>
              <a:rPr lang="en-US" sz="2000" dirty="0"/>
              <a:t>etl, ml forecasting models, and tableau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6D718-00A0-4368-8C51-C9D04442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999169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Jerren Fair</a:t>
            </a:r>
          </a:p>
          <a:p>
            <a:r>
              <a:rPr lang="en-US" dirty="0"/>
              <a:t>Dustin Elery</a:t>
            </a:r>
          </a:p>
          <a:p>
            <a:r>
              <a:rPr lang="en-US" dirty="0"/>
              <a:t>Butler Data and Analytics Course May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82CE4F-3E47-4398-817B-8B421F4C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97" y="89282"/>
            <a:ext cx="4492098" cy="299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79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4552-499C-4CFC-9CF4-4F9E961B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8123-B45F-4820-8C37-C3ADE014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Proposal: Use historical data to predict deal offers and offer a visualization to analyze Investor and Business Category Trends</a:t>
            </a:r>
          </a:p>
          <a:p>
            <a:pPr lvl="1"/>
            <a:r>
              <a:rPr lang="en-US" dirty="0"/>
              <a:t>End Goal: Ideally understand what attributes help in modeling outcomes and analyze trends for a business idea and pitch</a:t>
            </a:r>
          </a:p>
          <a:p>
            <a:r>
              <a:rPr lang="en-US" dirty="0"/>
              <a:t>Data Source and ETL</a:t>
            </a:r>
          </a:p>
          <a:p>
            <a:r>
              <a:rPr lang="en-US" dirty="0"/>
              <a:t>Machine Learning Modeling</a:t>
            </a:r>
          </a:p>
          <a:p>
            <a:r>
              <a:rPr lang="en-US" dirty="0"/>
              <a:t>Tableau Ingestion and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7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673F-C10B-426B-BFB9-C128801D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9BA9-ED2F-46AF-985F-5CD916BFC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Data: </a:t>
            </a:r>
            <a:r>
              <a:rPr lang="en-US" dirty="0">
                <a:hlinkClick r:id="rId2"/>
              </a:rPr>
              <a:t>Kaggle dataset</a:t>
            </a:r>
            <a:endParaRPr lang="en-US" dirty="0"/>
          </a:p>
          <a:p>
            <a:r>
              <a:rPr lang="en-US" dirty="0"/>
              <a:t>Clean Up Process: Highlights</a:t>
            </a:r>
          </a:p>
          <a:p>
            <a:pPr lvl="1"/>
            <a:r>
              <a:rPr lang="en-US" dirty="0"/>
              <a:t>Mostly clean dataset</a:t>
            </a:r>
          </a:p>
          <a:p>
            <a:pPr lvl="1"/>
            <a:r>
              <a:rPr lang="en-US" dirty="0"/>
              <a:t>Light data clean up, had to format percentages</a:t>
            </a:r>
          </a:p>
          <a:p>
            <a:r>
              <a:rPr lang="en-US" dirty="0"/>
              <a:t>Data Conversion: Pandas data frame </a:t>
            </a:r>
            <a:r>
              <a:rPr lang="en-US" dirty="0">
                <a:sym typeface="Wingdings" panose="05000000000000000000" pitchFamily="2" charset="2"/>
              </a:rPr>
              <a:t> Postgres Database Tables</a:t>
            </a:r>
            <a:r>
              <a:rPr lang="en-US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6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2336-1EC5-4B89-ACAB-CE08853B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BAC3-756A-4160-AB1D-DE81D190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46646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Algorithms: Trained Two Models</a:t>
            </a:r>
          </a:p>
          <a:p>
            <a:pPr lvl="1"/>
            <a:r>
              <a:rPr lang="en-US" dirty="0"/>
              <a:t>Product Description to Deal</a:t>
            </a:r>
          </a:p>
          <a:p>
            <a:pPr lvl="1"/>
            <a:r>
              <a:rPr lang="en-US" dirty="0"/>
              <a:t>Ask Valuation to Deal</a:t>
            </a:r>
          </a:p>
          <a:p>
            <a:r>
              <a:rPr lang="en-US" dirty="0"/>
              <a:t>Library: SKLearn</a:t>
            </a:r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, DecisionTree, RandomForest, GradientBoosting, SGD,  SVM, MultiNomialNB, Metrics</a:t>
            </a:r>
          </a:p>
          <a:p>
            <a:r>
              <a:rPr lang="en-US" dirty="0"/>
              <a:t>Results: Not Great Indicator</a:t>
            </a:r>
          </a:p>
          <a:p>
            <a:pPr lvl="1"/>
            <a:r>
              <a:rPr lang="en-US" dirty="0"/>
              <a:t>53-58% success rate</a:t>
            </a:r>
          </a:p>
          <a:p>
            <a:endParaRPr lang="en-US" dirty="0"/>
          </a:p>
          <a:p>
            <a:pPr marL="914400" lvl="4" indent="0" algn="ctr">
              <a:buNone/>
            </a:pPr>
            <a:r>
              <a:rPr lang="en-US" sz="1000" dirty="0">
                <a:hlinkClick r:id="rId2"/>
              </a:rPr>
              <a:t>Source Guide Found Here</a:t>
            </a:r>
            <a:endParaRPr lang="en-US" sz="1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0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A4B-5D91-459C-B025-04BF0CFE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23D7-2467-4D8F-BAD4-FDE6952F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PostgreSQL tables created from ETL script</a:t>
            </a:r>
          </a:p>
          <a:p>
            <a:r>
              <a:rPr lang="en-US" dirty="0"/>
              <a:t>Custom Dimension: Shark Investor </a:t>
            </a:r>
          </a:p>
          <a:p>
            <a:pPr lvl="1"/>
            <a:r>
              <a:rPr lang="en-US" dirty="0"/>
              <a:t>Critical for Filtering Useability</a:t>
            </a:r>
          </a:p>
          <a:p>
            <a:r>
              <a:rPr lang="en-US" dirty="0"/>
              <a:t>Custom Measures: Total Ask Amounts, Deal Amount %, Deal Count %, and Deal Counts</a:t>
            </a:r>
          </a:p>
          <a:p>
            <a:r>
              <a:rPr lang="en-US" dirty="0"/>
              <a:t>Tableau Functions Used: Click filter, Cluster Model (Analytics), LOD</a:t>
            </a:r>
          </a:p>
          <a:p>
            <a:pPr lvl="1"/>
            <a:r>
              <a:rPr lang="en-US" dirty="0"/>
              <a:t>Many options for dashboard actions and Cluster measures</a:t>
            </a:r>
          </a:p>
        </p:txBody>
      </p:sp>
    </p:spTree>
    <p:extLst>
      <p:ext uri="{BB962C8B-B14F-4D97-AF65-F5344CB8AC3E}">
        <p14:creationId xmlns:p14="http://schemas.microsoft.com/office/powerpoint/2010/main" val="211413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DDF3-70EC-45F6-8020-59D843A3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C16E-434D-443C-A166-CD9FFBDA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data sets for what Sharks and Season’s are best for a Category pitch</a:t>
            </a:r>
          </a:p>
          <a:p>
            <a:pPr lvl="1"/>
            <a:r>
              <a:rPr lang="en-US" dirty="0"/>
              <a:t>Are there Gender and/or Group investor trends by Season or Shark?</a:t>
            </a:r>
          </a:p>
          <a:p>
            <a:pPr lvl="1"/>
            <a:r>
              <a:rPr lang="en-US" dirty="0"/>
              <a:t>Are the deal counts similar across categories?</a:t>
            </a:r>
          </a:p>
          <a:p>
            <a:pPr lvl="1"/>
            <a:r>
              <a:rPr lang="en-US" dirty="0"/>
              <a:t>Are certain investors more prone to a category by count or value invested?</a:t>
            </a:r>
          </a:p>
          <a:p>
            <a:r>
              <a:rPr lang="en-US" dirty="0"/>
              <a:t>Link to Dashboards: </a:t>
            </a:r>
            <a:r>
              <a:rPr lang="en-US" dirty="0">
                <a:hlinkClick r:id="rId2"/>
              </a:rPr>
              <a:t>https://public.tableau.com/profile/dustin.elery#!/vizhome/SharkTankDashboard/DealsDashboard?publish=yes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2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8461-24EE-432A-8C9A-B3EEBAC5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any Questions?</a:t>
            </a:r>
          </a:p>
        </p:txBody>
      </p:sp>
      <p:pic>
        <p:nvPicPr>
          <p:cNvPr id="1026" name="Picture 2" descr="Question mark from Question words 274288 Vector Art at Vecteezy">
            <a:extLst>
              <a:ext uri="{FF2B5EF4-FFF2-40B4-BE49-F238E27FC236}">
                <a16:creationId xmlns:a16="http://schemas.microsoft.com/office/drawing/2014/main" id="{EE1BD4FB-E5F0-4754-86F6-B4A27F8355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71" y="2628211"/>
            <a:ext cx="2729338" cy="286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5201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207</TotalTime>
  <Words>305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Shark Tank Season Data  etl, ml forecasting models, and tableau visualization</vt:lpstr>
      <vt:lpstr>Project overview</vt:lpstr>
      <vt:lpstr>Data source and Etl</vt:lpstr>
      <vt:lpstr>Machine Learning</vt:lpstr>
      <vt:lpstr>Tableau build</vt:lpstr>
      <vt:lpstr>Tableau visualization</vt:lpstr>
      <vt:lpstr>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Elery</dc:creator>
  <cp:lastModifiedBy>Dustin Elery</cp:lastModifiedBy>
  <cp:revision>7</cp:revision>
  <dcterms:created xsi:type="dcterms:W3CDTF">2021-05-18T23:21:27Z</dcterms:created>
  <dcterms:modified xsi:type="dcterms:W3CDTF">2021-05-27T21:55:38Z</dcterms:modified>
</cp:coreProperties>
</file>