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F7BC-1C8F-438E-B8C8-15DA9FC08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37B76-88D3-4900-95C1-80D5CD67A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D7D38-825C-4791-B15E-ADE718C1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4CA8-B13E-4ED4-A757-4287E3AA1F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8AB66-1E08-47DA-B171-E6FD76A3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98C5C-AF0F-4058-B03E-D5672DE3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C918-7234-412F-91B0-6696EA07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3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0B12-9AE6-4D29-959C-90D3FD14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2AA3C-51E6-4347-AC67-3BAA05231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DDD9-ACA1-4882-91DB-074EFD29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4CA8-B13E-4ED4-A757-4287E3AA1F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4F2B7-8E90-4E46-8151-D4DD3326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31BB6-1537-43EF-8502-C1CA0F30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C918-7234-412F-91B0-6696EA07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FF63-7EAB-4563-8F90-36DD13ED0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EB3DB-74BA-4D9B-95A8-40571A340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D9682-1643-46DE-97A3-369D129E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4CA8-B13E-4ED4-A757-4287E3AA1F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F223B-DFD2-49DD-A214-937604E3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0A5E-20C8-4EE7-B89F-C6F6900E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C918-7234-412F-91B0-6696EA07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E0E1-1B8B-4273-95EC-09A6FE95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9644-6529-47D4-B8A3-DCEA49FE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37A9-1F53-46E3-831F-69D9D7B9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4CA8-B13E-4ED4-A757-4287E3AA1F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A48F0-02DD-47D5-A1FE-C7AE546B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4671-8AD8-40DE-B007-3854CFFE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C918-7234-412F-91B0-6696EA07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4945-28E2-41A9-9D38-0B929699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A331F-D5AF-432A-BA02-A733C707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7D281-7DD9-44D1-9A1C-35E606EC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4CA8-B13E-4ED4-A757-4287E3AA1F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5D18E-DBBE-432F-8215-84548F60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604EE-9425-4486-8528-623E6BBE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C918-7234-412F-91B0-6696EA07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5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D5B8-11DA-4CD4-B144-9226174F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244A-3EE4-45B6-BB37-DCE7ED715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87D2E-4F2C-4EAC-8920-BABB6E0B8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3A5B5-5CDD-4293-AC73-AD83A294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4CA8-B13E-4ED4-A757-4287E3AA1F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ECFD0-798E-473C-87C0-E49F0FFF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656F4-F31E-4F9F-80B0-13D74423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C918-7234-412F-91B0-6696EA07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BDD9-562C-44BB-9BDE-E590E8CC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8CAC2-0A94-42CB-AAB6-822A12AC9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5430-9244-40D5-A58B-03538554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0EECC-6D68-446B-B964-D05DF0E5D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27DAD-8AB0-44A9-8FDF-A9A2AB065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1FCDF-C06A-471F-901E-F6B9503B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4CA8-B13E-4ED4-A757-4287E3AA1F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0E69B-754B-4504-BBB2-79051CB8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E2148-B489-4705-87C6-24F58965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C918-7234-412F-91B0-6696EA07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4A77-6D0F-4C9A-959F-E39E1FD3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2F69F-CFA3-4F9B-A859-B8E77644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4CA8-B13E-4ED4-A757-4287E3AA1F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59F19-E589-443A-BE36-E308BD3D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05CF1-B070-4909-91F8-4B569055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C918-7234-412F-91B0-6696EA07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2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9063-0E38-4115-BDC7-A8C5D83F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4CA8-B13E-4ED4-A757-4287E3AA1F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AD0BB-D864-4CE6-B1FF-927D85D3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30A3B-453E-420E-99B8-5EEB8B29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C918-7234-412F-91B0-6696EA07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7258-7A96-4191-9D11-EC6EDC0D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A579-9BEC-42CE-A56E-7D7795F5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98D5C-D275-46BE-8AFF-56E4BC48B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4182C-7726-46F5-B1C8-58C2CCFD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4CA8-B13E-4ED4-A757-4287E3AA1F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63F8A-41A4-4385-8B5B-687D5832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E8E22-45D7-463F-928A-EE8CF44F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C918-7234-412F-91B0-6696EA07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9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6C7F-A593-4342-9FA5-DE1D5321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0932A-0D90-4216-897D-AF1B65FB6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F7BCC-84C8-42FF-942A-62DFC3E1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7319F-F6FF-4B32-AB9A-23010ED1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4CA8-B13E-4ED4-A757-4287E3AA1F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1A174-BF2A-4BD4-9D68-D72E2F01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3CDD4-CC42-4546-9543-48FB298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C918-7234-412F-91B0-6696EA07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7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FA76A-12FE-4617-AE22-D615E6F5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93C9C-D722-4425-9D55-F7F1D421D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E0B7E-D6AF-485C-AE23-D5EC59BA7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44CA8-B13E-4ED4-A757-4287E3AA1F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82F7-8300-4C34-A8A6-BDAB5BA84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57EA-A4AF-40DA-8B64-FC5F61D30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6C918-7234-412F-91B0-6696EA074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31EA67-E82F-4142-86ED-ECDBCC7E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532" y="143933"/>
            <a:ext cx="4631268" cy="889001"/>
          </a:xfrm>
        </p:spPr>
        <p:txBody>
          <a:bodyPr>
            <a:noAutofit/>
          </a:bodyPr>
          <a:lstStyle/>
          <a:p>
            <a:r>
              <a:rPr lang="en-US" sz="3600" dirty="0"/>
              <a:t>Replicate consistency: prime edit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CFDD-2A6F-4552-BF79-3E4462BC7E17}"/>
              </a:ext>
            </a:extLst>
          </p:cNvPr>
          <p:cNvSpPr txBox="1"/>
          <p:nvPr/>
        </p:nvSpPr>
        <p:spPr>
          <a:xfrm>
            <a:off x="7459133" y="3963367"/>
            <a:ext cx="45296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Plot depicts pairwise scatterplots of prime editing frequency between all pairs of conditions: unedited, rep1-3 and rep1b-3b.</a:t>
            </a:r>
          </a:p>
          <a:p>
            <a:endParaRPr lang="en-US" sz="1200" dirty="0"/>
          </a:p>
          <a:p>
            <a:r>
              <a:rPr lang="en-US" sz="1200" i="1" dirty="0"/>
              <a:t>Peptides with fewer than 100 total reads were filtered. Calculated frequencies include wild-type outcomes.</a:t>
            </a:r>
          </a:p>
          <a:p>
            <a:endParaRPr lang="en-US" sz="1200" dirty="0"/>
          </a:p>
          <a:p>
            <a:r>
              <a:rPr lang="en-US" sz="1200" u="sng" dirty="0"/>
              <a:t>Observations</a:t>
            </a:r>
          </a:p>
          <a:p>
            <a:r>
              <a:rPr lang="en-US" sz="1200" dirty="0"/>
              <a:t>- Gray boxes: </a:t>
            </a:r>
            <a:r>
              <a:rPr lang="en-US" sz="1200" dirty="0" err="1"/>
              <a:t>RepN</a:t>
            </a:r>
            <a:r>
              <a:rPr lang="en-US" sz="1200" dirty="0"/>
              <a:t> and </a:t>
            </a:r>
            <a:r>
              <a:rPr lang="en-US" sz="1200" dirty="0" err="1"/>
              <a:t>RepNb</a:t>
            </a:r>
            <a:r>
              <a:rPr lang="en-US" sz="1200" dirty="0"/>
              <a:t> have notable consistency. R = 0.42 to 0.66</a:t>
            </a:r>
          </a:p>
          <a:p>
            <a:endParaRPr lang="en-US" sz="1200" dirty="0"/>
          </a:p>
          <a:p>
            <a:r>
              <a:rPr lang="en-US" sz="1200" dirty="0"/>
              <a:t>Between non-replicates, Pearson correlation is near zero.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748E08C-8C18-473A-BF63-CA874BDA2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176"/>
            <a:ext cx="7245351" cy="227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436791C-96EB-411D-8B00-38363C62D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4665"/>
            <a:ext cx="7245351" cy="227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BD206F67-B912-4752-A754-ED257D58E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2"/>
            <a:ext cx="7245351" cy="227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2E58D6C2-7A87-4D28-A285-84197B45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144" y="1359711"/>
            <a:ext cx="5472639" cy="227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4DCBDD-D975-4C07-B484-9B97D1463345}"/>
              </a:ext>
            </a:extLst>
          </p:cNvPr>
          <p:cNvSpPr/>
          <p:nvPr/>
        </p:nvSpPr>
        <p:spPr>
          <a:xfrm>
            <a:off x="10557934" y="1359711"/>
            <a:ext cx="1711849" cy="2276878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506059-8CA0-4A6F-9EF6-5E9B13D2BD54}"/>
              </a:ext>
            </a:extLst>
          </p:cNvPr>
          <p:cNvSpPr/>
          <p:nvPr/>
        </p:nvSpPr>
        <p:spPr>
          <a:xfrm>
            <a:off x="254000" y="-29435"/>
            <a:ext cx="1711849" cy="2276878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FE6ABC-090F-4AF8-B96F-7940303D6F19}"/>
              </a:ext>
            </a:extLst>
          </p:cNvPr>
          <p:cNvSpPr/>
          <p:nvPr/>
        </p:nvSpPr>
        <p:spPr>
          <a:xfrm>
            <a:off x="1965849" y="4522511"/>
            <a:ext cx="1711849" cy="2276878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3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Replicate consistency: prime 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Replicate consistency: prime edit</dc:title>
  <dc:creator>Max Walt Shen</dc:creator>
  <cp:lastModifiedBy>Max Walt Shen</cp:lastModifiedBy>
  <cp:revision>1</cp:revision>
  <dcterms:created xsi:type="dcterms:W3CDTF">2021-04-09T21:10:11Z</dcterms:created>
  <dcterms:modified xsi:type="dcterms:W3CDTF">2021-04-09T21:10:27Z</dcterms:modified>
</cp:coreProperties>
</file>