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4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5143285-E076-4FD6-83A3-A47BE216F97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ADAC207-DE86-4E87-84A5-5F43EACA5D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6931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3285-E076-4FD6-83A3-A47BE216F97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207-DE86-4E87-84A5-5F43EACA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1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3285-E076-4FD6-83A3-A47BE216F97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207-DE86-4E87-84A5-5F43EACA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3285-E076-4FD6-83A3-A47BE216F97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207-DE86-4E87-84A5-5F43EACA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2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3285-E076-4FD6-83A3-A47BE216F97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207-DE86-4E87-84A5-5F43EACA5D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628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3285-E076-4FD6-83A3-A47BE216F97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207-DE86-4E87-84A5-5F43EACA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3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3285-E076-4FD6-83A3-A47BE216F97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207-DE86-4E87-84A5-5F43EACA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3285-E076-4FD6-83A3-A47BE216F97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207-DE86-4E87-84A5-5F43EACA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6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3285-E076-4FD6-83A3-A47BE216F97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207-DE86-4E87-84A5-5F43EACA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3285-E076-4FD6-83A3-A47BE216F97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207-DE86-4E87-84A5-5F43EACA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2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3285-E076-4FD6-83A3-A47BE216F97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207-DE86-4E87-84A5-5F43EACA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4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5143285-E076-4FD6-83A3-A47BE216F97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ADAC207-DE86-4E87-84A5-5F43EACA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21FB-4BB7-4839-803A-B6AC66E5F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Captured Network Traffic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51E13-07D0-4DD5-98A9-A797B5624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Fulkerson</a:t>
            </a:r>
          </a:p>
        </p:txBody>
      </p:sp>
    </p:spTree>
    <p:extLst>
      <p:ext uri="{BB962C8B-B14F-4D97-AF65-F5344CB8AC3E}">
        <p14:creationId xmlns:p14="http://schemas.microsoft.com/office/powerpoint/2010/main" val="22009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82C2-B328-4786-87AF-26DC794E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0DF36-615A-46CF-A2AB-6CC53B9C6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705" y="147099"/>
            <a:ext cx="4564381" cy="3538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385ED-DC11-4182-9C77-837631D0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05" y="3926772"/>
            <a:ext cx="4564381" cy="2565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52C17-0C36-471B-B779-B0DA79C90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43" y="2049425"/>
            <a:ext cx="4780309" cy="27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889C-E67A-44B7-88DC-9B91CA60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D1FF2-AA52-4DC4-AACD-FB67A333C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58" y="1691322"/>
            <a:ext cx="5832218" cy="4564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91D9A-02FC-441F-8020-8B64698C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5" y="1976153"/>
            <a:ext cx="4542955" cy="39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7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03A22-7C30-4BED-8583-BF29C9F0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US" sz="3200"/>
              <a:t>Nmap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867ED-30D5-4EB5-A25F-B34469096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77" b="-1"/>
          <a:stretch/>
        </p:blipFill>
        <p:spPr>
          <a:xfrm>
            <a:off x="20" y="1"/>
            <a:ext cx="11292820" cy="42127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6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8FEC-5996-4D63-A9F4-F36C4A06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Maltego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CFF4A-47E3-4748-9915-8794CCF69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835" y="1028541"/>
            <a:ext cx="5013727" cy="2751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B14A0-977B-454C-BB3A-109B71C0B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73" y="3429000"/>
            <a:ext cx="5013727" cy="28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116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Captured Network Traffic Analysis</vt:lpstr>
      <vt:lpstr>Wireshark  </vt:lpstr>
      <vt:lpstr>Rstudio </vt:lpstr>
      <vt:lpstr>Nmap</vt:lpstr>
      <vt:lpstr>Maltego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Captured Network Traffic Analysis</dc:title>
  <dc:creator>joe</dc:creator>
  <cp:lastModifiedBy>joe</cp:lastModifiedBy>
  <cp:revision>3</cp:revision>
  <dcterms:created xsi:type="dcterms:W3CDTF">2020-09-28T03:20:34Z</dcterms:created>
  <dcterms:modified xsi:type="dcterms:W3CDTF">2020-09-28T04:20:34Z</dcterms:modified>
</cp:coreProperties>
</file>