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" y="3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2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9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2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0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9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8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2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5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26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EB3D2-63AF-4D4F-AB8B-64AD641CF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5761B15-C433-40FE-BB67-ECF17E50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33486"/>
            <a:ext cx="12192001" cy="3062512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DAF79-4B02-411D-8030-AC83817B4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320798"/>
            <a:ext cx="10668000" cy="1985963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rgbClr val="FFFFFF"/>
                </a:solidFill>
                <a:latin typeface="Arial Black" panose="020B0A04020102020204" pitchFamily="34" charset="0"/>
              </a:rPr>
              <a:t>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5CCB1-319F-4555-A8B4-A5CF91CB1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516561"/>
            <a:ext cx="10668000" cy="47673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Joseph Fulkerson</a:t>
            </a:r>
          </a:p>
        </p:txBody>
      </p:sp>
    </p:spTree>
    <p:extLst>
      <p:ext uri="{BB962C8B-B14F-4D97-AF65-F5344CB8AC3E}">
        <p14:creationId xmlns:p14="http://schemas.microsoft.com/office/powerpoint/2010/main" val="417290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1A079-E3E1-4685-8E4D-7BC2ACDA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1524000"/>
            <a:ext cx="3810001" cy="1263649"/>
          </a:xfrm>
        </p:spPr>
        <p:txBody>
          <a:bodyPr>
            <a:normAutofit/>
          </a:bodyPr>
          <a:lstStyle/>
          <a:p>
            <a:r>
              <a:rPr lang="en-US">
                <a:latin typeface="Arial Black" panose="020B0A04020102020204" pitchFamily="34" charset="0"/>
              </a:rPr>
              <a:t>Gnupg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50145-8252-4B2B-AE3B-3B014AF77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49" b="-2"/>
          <a:stretch/>
        </p:blipFill>
        <p:spPr>
          <a:xfrm>
            <a:off x="1052675" y="1299694"/>
            <a:ext cx="5514173" cy="42586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4E6FF-1BD8-41EF-ADA4-C7A71E9C3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US" sz="2600"/>
              <a:t>This is a hybrid encryption program that uses combinations of conventional symmetric-key cryptography and public-key cryptography.</a:t>
            </a:r>
          </a:p>
        </p:txBody>
      </p:sp>
    </p:spTree>
    <p:extLst>
      <p:ext uri="{BB962C8B-B14F-4D97-AF65-F5344CB8AC3E}">
        <p14:creationId xmlns:p14="http://schemas.microsoft.com/office/powerpoint/2010/main" val="1045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0E7F1-1D36-49D2-A461-181E4E83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210594" cy="1263649"/>
          </a:xfrm>
        </p:spPr>
        <p:txBody>
          <a:bodyPr>
            <a:normAutofit/>
          </a:bodyPr>
          <a:lstStyle/>
          <a:p>
            <a:r>
              <a:rPr lang="en-US" sz="4100">
                <a:latin typeface="Arial Black" panose="020B0A04020102020204" pitchFamily="34" charset="0"/>
              </a:rPr>
              <a:t>Encrypted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19D2-3C3A-46F6-B9C5-13F6A13EC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3999"/>
            <a:ext cx="6096000" cy="1556592"/>
          </a:xfrm>
        </p:spPr>
        <p:txBody>
          <a:bodyPr>
            <a:normAutofit/>
          </a:bodyPr>
          <a:lstStyle/>
          <a:p>
            <a:r>
              <a:rPr lang="en-US" dirty="0"/>
              <a:t>This is another way of sending an encrypted email utilizing thunderbird email and </a:t>
            </a:r>
            <a:r>
              <a:rPr lang="en-US" dirty="0" err="1"/>
              <a:t>Enigmail</a:t>
            </a:r>
            <a:r>
              <a:rPr lang="en-US" dirty="0"/>
              <a:t> encryption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BB6D72-4FED-4ADD-9AAE-460E1674D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" r="1" b="37780"/>
          <a:stretch/>
        </p:blipFill>
        <p:spPr>
          <a:xfrm>
            <a:off x="0" y="3557522"/>
            <a:ext cx="6000749" cy="3300478"/>
          </a:xfrm>
          <a:custGeom>
            <a:avLst/>
            <a:gdLst/>
            <a:ahLst/>
            <a:cxnLst/>
            <a:rect l="l" t="t" r="r" b="b"/>
            <a:pathLst>
              <a:path w="6000749" h="3300478">
                <a:moveTo>
                  <a:pt x="0" y="0"/>
                </a:moveTo>
                <a:lnTo>
                  <a:pt x="72689" y="17405"/>
                </a:lnTo>
                <a:cubicBezTo>
                  <a:pt x="148479" y="30382"/>
                  <a:pt x="220740" y="46697"/>
                  <a:pt x="296224" y="60096"/>
                </a:cubicBezTo>
                <a:cubicBezTo>
                  <a:pt x="370204" y="73143"/>
                  <a:pt x="437718" y="89378"/>
                  <a:pt x="480347" y="125215"/>
                </a:cubicBezTo>
                <a:cubicBezTo>
                  <a:pt x="499354" y="141006"/>
                  <a:pt x="525380" y="157497"/>
                  <a:pt x="557941" y="163614"/>
                </a:cubicBezTo>
                <a:cubicBezTo>
                  <a:pt x="604343" y="172287"/>
                  <a:pt x="661151" y="169659"/>
                  <a:pt x="711163" y="175552"/>
                </a:cubicBezTo>
                <a:cubicBezTo>
                  <a:pt x="770061" y="182442"/>
                  <a:pt x="837586" y="186026"/>
                  <a:pt x="879547" y="204397"/>
                </a:cubicBezTo>
                <a:cubicBezTo>
                  <a:pt x="916853" y="220789"/>
                  <a:pt x="953852" y="232503"/>
                  <a:pt x="1001114" y="239543"/>
                </a:cubicBezTo>
                <a:cubicBezTo>
                  <a:pt x="1034229" y="244449"/>
                  <a:pt x="1060244" y="258297"/>
                  <a:pt x="1094193" y="261385"/>
                </a:cubicBezTo>
                <a:cubicBezTo>
                  <a:pt x="1138864" y="265585"/>
                  <a:pt x="1183576" y="267514"/>
                  <a:pt x="1223712" y="278215"/>
                </a:cubicBezTo>
                <a:cubicBezTo>
                  <a:pt x="1265353" y="289267"/>
                  <a:pt x="1311848" y="296040"/>
                  <a:pt x="1355116" y="305727"/>
                </a:cubicBezTo>
                <a:cubicBezTo>
                  <a:pt x="1378077" y="310948"/>
                  <a:pt x="1397486" y="319319"/>
                  <a:pt x="1419784" y="325013"/>
                </a:cubicBezTo>
                <a:cubicBezTo>
                  <a:pt x="1460606" y="335426"/>
                  <a:pt x="1502092" y="345368"/>
                  <a:pt x="1543855" y="354703"/>
                </a:cubicBezTo>
                <a:cubicBezTo>
                  <a:pt x="1585613" y="364041"/>
                  <a:pt x="1625936" y="376036"/>
                  <a:pt x="1671044" y="380741"/>
                </a:cubicBezTo>
                <a:cubicBezTo>
                  <a:pt x="1747929" y="388654"/>
                  <a:pt x="1830544" y="388195"/>
                  <a:pt x="1905503" y="397893"/>
                </a:cubicBezTo>
                <a:cubicBezTo>
                  <a:pt x="1981585" y="407807"/>
                  <a:pt x="2054121" y="423516"/>
                  <a:pt x="2122943" y="441264"/>
                </a:cubicBezTo>
                <a:cubicBezTo>
                  <a:pt x="2177383" y="455211"/>
                  <a:pt x="2228579" y="469433"/>
                  <a:pt x="2294750" y="471131"/>
                </a:cubicBezTo>
                <a:cubicBezTo>
                  <a:pt x="2331675" y="472095"/>
                  <a:pt x="2371411" y="480021"/>
                  <a:pt x="2395406" y="492458"/>
                </a:cubicBezTo>
                <a:cubicBezTo>
                  <a:pt x="2447356" y="519599"/>
                  <a:pt x="2511089" y="534865"/>
                  <a:pt x="2582173" y="545492"/>
                </a:cubicBezTo>
                <a:cubicBezTo>
                  <a:pt x="2677107" y="559893"/>
                  <a:pt x="2771049" y="575002"/>
                  <a:pt x="2866260" y="588796"/>
                </a:cubicBezTo>
                <a:cubicBezTo>
                  <a:pt x="2922428" y="597021"/>
                  <a:pt x="2978373" y="606221"/>
                  <a:pt x="3037154" y="609730"/>
                </a:cubicBezTo>
                <a:cubicBezTo>
                  <a:pt x="3157310" y="617134"/>
                  <a:pt x="3279823" y="620612"/>
                  <a:pt x="3400817" y="626198"/>
                </a:cubicBezTo>
                <a:cubicBezTo>
                  <a:pt x="3440399" y="627913"/>
                  <a:pt x="3478286" y="633081"/>
                  <a:pt x="3518453" y="633771"/>
                </a:cubicBezTo>
                <a:cubicBezTo>
                  <a:pt x="3561907" y="634557"/>
                  <a:pt x="3607885" y="630075"/>
                  <a:pt x="3651342" y="630861"/>
                </a:cubicBezTo>
                <a:cubicBezTo>
                  <a:pt x="3723632" y="632064"/>
                  <a:pt x="3794230" y="636720"/>
                  <a:pt x="3866543" y="638109"/>
                </a:cubicBezTo>
                <a:cubicBezTo>
                  <a:pt x="4006046" y="640675"/>
                  <a:pt x="4145773" y="642266"/>
                  <a:pt x="4285471" y="643671"/>
                </a:cubicBezTo>
                <a:cubicBezTo>
                  <a:pt x="4315374" y="643936"/>
                  <a:pt x="4347225" y="639959"/>
                  <a:pt x="4376825" y="640644"/>
                </a:cubicBezTo>
                <a:cubicBezTo>
                  <a:pt x="4455420" y="642648"/>
                  <a:pt x="4533819" y="645811"/>
                  <a:pt x="4611883" y="649214"/>
                </a:cubicBezTo>
                <a:cubicBezTo>
                  <a:pt x="4659172" y="651342"/>
                  <a:pt x="4705681" y="655657"/>
                  <a:pt x="4753273" y="657363"/>
                </a:cubicBezTo>
                <a:cubicBezTo>
                  <a:pt x="4791348" y="658728"/>
                  <a:pt x="4830282" y="658460"/>
                  <a:pt x="4869416" y="657032"/>
                </a:cubicBezTo>
                <a:cubicBezTo>
                  <a:pt x="4903113" y="655812"/>
                  <a:pt x="4937685" y="650501"/>
                  <a:pt x="4971133" y="650072"/>
                </a:cubicBezTo>
                <a:cubicBezTo>
                  <a:pt x="5061656" y="648862"/>
                  <a:pt x="5151315" y="649288"/>
                  <a:pt x="5241228" y="648921"/>
                </a:cubicBezTo>
                <a:cubicBezTo>
                  <a:pt x="5277251" y="648692"/>
                  <a:pt x="5313809" y="647064"/>
                  <a:pt x="5348948" y="648281"/>
                </a:cubicBezTo>
                <a:cubicBezTo>
                  <a:pt x="5442983" y="651292"/>
                  <a:pt x="5535908" y="656726"/>
                  <a:pt x="5630171" y="658761"/>
                </a:cubicBezTo>
                <a:cubicBezTo>
                  <a:pt x="5708354" y="660446"/>
                  <a:pt x="5788179" y="658309"/>
                  <a:pt x="5867227" y="658360"/>
                </a:cubicBezTo>
                <a:cubicBezTo>
                  <a:pt x="5900754" y="658487"/>
                  <a:pt x="5933144" y="660851"/>
                  <a:pt x="5966562" y="660236"/>
                </a:cubicBezTo>
                <a:lnTo>
                  <a:pt x="6000749" y="659419"/>
                </a:lnTo>
                <a:lnTo>
                  <a:pt x="6000749" y="3300478"/>
                </a:lnTo>
                <a:lnTo>
                  <a:pt x="0" y="3300478"/>
                </a:lnTo>
                <a:close/>
              </a:path>
            </a:pathLst>
          </a:cu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0A38BD-9F29-4BAE-8E74-82966FEBD5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517"/>
          <a:stretch/>
        </p:blipFill>
        <p:spPr>
          <a:xfrm>
            <a:off x="6191250" y="3477464"/>
            <a:ext cx="6000750" cy="3380536"/>
          </a:xfrm>
          <a:custGeom>
            <a:avLst/>
            <a:gdLst/>
            <a:ahLst/>
            <a:cxnLst/>
            <a:rect l="l" t="t" r="r" b="b"/>
            <a:pathLst>
              <a:path w="6000750" h="3380536">
                <a:moveTo>
                  <a:pt x="6000750" y="0"/>
                </a:moveTo>
                <a:lnTo>
                  <a:pt x="6000750" y="3380536"/>
                </a:lnTo>
                <a:lnTo>
                  <a:pt x="0" y="3380536"/>
                </a:lnTo>
                <a:lnTo>
                  <a:pt x="0" y="734920"/>
                </a:lnTo>
                <a:lnTo>
                  <a:pt x="1093" y="734894"/>
                </a:lnTo>
                <a:cubicBezTo>
                  <a:pt x="43982" y="734250"/>
                  <a:pt x="86046" y="738067"/>
                  <a:pt x="129383" y="735472"/>
                </a:cubicBezTo>
                <a:cubicBezTo>
                  <a:pt x="232305" y="729284"/>
                  <a:pt x="335599" y="720589"/>
                  <a:pt x="438999" y="712634"/>
                </a:cubicBezTo>
                <a:cubicBezTo>
                  <a:pt x="545632" y="704405"/>
                  <a:pt x="651967" y="696598"/>
                  <a:pt x="758502" y="687629"/>
                </a:cubicBezTo>
                <a:cubicBezTo>
                  <a:pt x="816777" y="682526"/>
                  <a:pt x="875042" y="674778"/>
                  <a:pt x="933290" y="669489"/>
                </a:cubicBezTo>
                <a:cubicBezTo>
                  <a:pt x="984350" y="664848"/>
                  <a:pt x="1035368" y="662477"/>
                  <a:pt x="1086504" y="658393"/>
                </a:cubicBezTo>
                <a:cubicBezTo>
                  <a:pt x="1130780" y="654718"/>
                  <a:pt x="1175255" y="649883"/>
                  <a:pt x="1219532" y="646211"/>
                </a:cubicBezTo>
                <a:cubicBezTo>
                  <a:pt x="1290460" y="640432"/>
                  <a:pt x="1361111" y="635262"/>
                  <a:pt x="1431709" y="629721"/>
                </a:cubicBezTo>
                <a:cubicBezTo>
                  <a:pt x="1461215" y="627211"/>
                  <a:pt x="1492576" y="627456"/>
                  <a:pt x="1519665" y="620761"/>
                </a:cubicBezTo>
                <a:cubicBezTo>
                  <a:pt x="1587914" y="603847"/>
                  <a:pt x="1656385" y="596155"/>
                  <a:pt x="1725964" y="591136"/>
                </a:cubicBezTo>
                <a:cubicBezTo>
                  <a:pt x="1749760" y="589442"/>
                  <a:pt x="1775052" y="585455"/>
                  <a:pt x="1797448" y="579050"/>
                </a:cubicBezTo>
                <a:cubicBezTo>
                  <a:pt x="1843314" y="566085"/>
                  <a:pt x="1887378" y="550735"/>
                  <a:pt x="1932321" y="536393"/>
                </a:cubicBezTo>
                <a:cubicBezTo>
                  <a:pt x="1937187" y="534756"/>
                  <a:pt x="1943228" y="533703"/>
                  <a:pt x="1948501" y="532386"/>
                </a:cubicBezTo>
                <a:cubicBezTo>
                  <a:pt x="1978396" y="524909"/>
                  <a:pt x="2007929" y="517486"/>
                  <a:pt x="2037878" y="510381"/>
                </a:cubicBezTo>
                <a:cubicBezTo>
                  <a:pt x="2054084" y="506558"/>
                  <a:pt x="2070836" y="503979"/>
                  <a:pt x="2087074" y="500340"/>
                </a:cubicBezTo>
                <a:cubicBezTo>
                  <a:pt x="2149871" y="486094"/>
                  <a:pt x="2221077" y="484809"/>
                  <a:pt x="2272856" y="454575"/>
                </a:cubicBezTo>
                <a:cubicBezTo>
                  <a:pt x="2306493" y="435047"/>
                  <a:pt x="2341593" y="433439"/>
                  <a:pt x="2380102" y="430210"/>
                </a:cubicBezTo>
                <a:cubicBezTo>
                  <a:pt x="2409255" y="427750"/>
                  <a:pt x="2438805" y="422967"/>
                  <a:pt x="2468101" y="418977"/>
                </a:cubicBezTo>
                <a:cubicBezTo>
                  <a:pt x="2519583" y="412197"/>
                  <a:pt x="2571012" y="405050"/>
                  <a:pt x="2622546" y="398641"/>
                </a:cubicBezTo>
                <a:cubicBezTo>
                  <a:pt x="2639021" y="396667"/>
                  <a:pt x="2656456" y="398901"/>
                  <a:pt x="2672416" y="395869"/>
                </a:cubicBezTo>
                <a:cubicBezTo>
                  <a:pt x="2746162" y="381759"/>
                  <a:pt x="2819618" y="365613"/>
                  <a:pt x="2893417" y="351874"/>
                </a:cubicBezTo>
                <a:cubicBezTo>
                  <a:pt x="2935273" y="344015"/>
                  <a:pt x="2978970" y="341367"/>
                  <a:pt x="3020364" y="332819"/>
                </a:cubicBezTo>
                <a:cubicBezTo>
                  <a:pt x="3068129" y="322982"/>
                  <a:pt x="3114165" y="308673"/>
                  <a:pt x="3161340" y="297221"/>
                </a:cubicBezTo>
                <a:cubicBezTo>
                  <a:pt x="3174361" y="294043"/>
                  <a:pt x="3189234" y="293619"/>
                  <a:pt x="3203209" y="292002"/>
                </a:cubicBezTo>
                <a:cubicBezTo>
                  <a:pt x="3218968" y="290132"/>
                  <a:pt x="3234424" y="288682"/>
                  <a:pt x="3250157" y="286626"/>
                </a:cubicBezTo>
                <a:cubicBezTo>
                  <a:pt x="3298044" y="280172"/>
                  <a:pt x="3345797" y="272792"/>
                  <a:pt x="3393816" y="267263"/>
                </a:cubicBezTo>
                <a:cubicBezTo>
                  <a:pt x="3423190" y="263828"/>
                  <a:pt x="3454970" y="267035"/>
                  <a:pt x="3481707" y="260387"/>
                </a:cubicBezTo>
                <a:cubicBezTo>
                  <a:pt x="3536267" y="247128"/>
                  <a:pt x="3593313" y="251261"/>
                  <a:pt x="3647214" y="233375"/>
                </a:cubicBezTo>
                <a:cubicBezTo>
                  <a:pt x="3663930" y="227969"/>
                  <a:pt x="3688543" y="232010"/>
                  <a:pt x="3709301" y="229426"/>
                </a:cubicBezTo>
                <a:cubicBezTo>
                  <a:pt x="3761192" y="222966"/>
                  <a:pt x="3812924" y="215397"/>
                  <a:pt x="3864656" y="207827"/>
                </a:cubicBezTo>
                <a:cubicBezTo>
                  <a:pt x="3911037" y="201021"/>
                  <a:pt x="3959597" y="196736"/>
                  <a:pt x="4003477" y="185188"/>
                </a:cubicBezTo>
                <a:cubicBezTo>
                  <a:pt x="4049448" y="172966"/>
                  <a:pt x="4091674" y="167696"/>
                  <a:pt x="4137906" y="167519"/>
                </a:cubicBezTo>
                <a:cubicBezTo>
                  <a:pt x="4169570" y="167345"/>
                  <a:pt x="4202490" y="163215"/>
                  <a:pt x="4234799" y="159925"/>
                </a:cubicBezTo>
                <a:cubicBezTo>
                  <a:pt x="4269635" y="156466"/>
                  <a:pt x="4307277" y="147130"/>
                  <a:pt x="4339561" y="148755"/>
                </a:cubicBezTo>
                <a:cubicBezTo>
                  <a:pt x="4435674" y="153547"/>
                  <a:pt x="4532250" y="143733"/>
                  <a:pt x="4630056" y="129778"/>
                </a:cubicBezTo>
                <a:cubicBezTo>
                  <a:pt x="4647906" y="127231"/>
                  <a:pt x="4665742" y="122044"/>
                  <a:pt x="4682476" y="116824"/>
                </a:cubicBezTo>
                <a:cubicBezTo>
                  <a:pt x="4780053" y="85907"/>
                  <a:pt x="4880569" y="73077"/>
                  <a:pt x="4983755" y="68740"/>
                </a:cubicBezTo>
                <a:cubicBezTo>
                  <a:pt x="5005134" y="67956"/>
                  <a:pt x="5028744" y="64966"/>
                  <a:pt x="5049489" y="59740"/>
                </a:cubicBezTo>
                <a:cubicBezTo>
                  <a:pt x="5107823" y="44808"/>
                  <a:pt x="5163760" y="25875"/>
                  <a:pt x="5222715" y="12743"/>
                </a:cubicBezTo>
                <a:cubicBezTo>
                  <a:pt x="5320150" y="-8899"/>
                  <a:pt x="5409108" y="4464"/>
                  <a:pt x="5499654" y="8541"/>
                </a:cubicBezTo>
                <a:cubicBezTo>
                  <a:pt x="5585786" y="12301"/>
                  <a:pt x="5662247" y="37645"/>
                  <a:pt x="5760350" y="15528"/>
                </a:cubicBezTo>
                <a:cubicBezTo>
                  <a:pt x="5770235" y="13363"/>
                  <a:pt x="5782015" y="16781"/>
                  <a:pt x="5793267" y="16498"/>
                </a:cubicBezTo>
                <a:cubicBezTo>
                  <a:pt x="5824109" y="15685"/>
                  <a:pt x="5855057" y="15611"/>
                  <a:pt x="5885995" y="12898"/>
                </a:cubicBezTo>
                <a:cubicBezTo>
                  <a:pt x="5923792" y="9771"/>
                  <a:pt x="5961883" y="3581"/>
                  <a:pt x="5999626" y="83"/>
                </a:cubicBez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2D09E29-DA9C-48B4-8529-45E27815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D777C00-D019-4D9B-B6A9-48984C81A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AB509-2CBE-4700-9582-28D796D3C3AE}"/>
              </a:ext>
            </a:extLst>
          </p:cNvPr>
          <p:cNvSpPr/>
          <p:nvPr/>
        </p:nvSpPr>
        <p:spPr>
          <a:xfrm>
            <a:off x="4017364" y="6580682"/>
            <a:ext cx="1983385" cy="149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9D0AC8-1FAD-495A-B4E7-7CF8E4B3B513}"/>
              </a:ext>
            </a:extLst>
          </p:cNvPr>
          <p:cNvSpPr/>
          <p:nvPr/>
        </p:nvSpPr>
        <p:spPr>
          <a:xfrm>
            <a:off x="6625652" y="4871803"/>
            <a:ext cx="3507699" cy="1334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8000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4285E-870D-46D5-85F6-BE82415B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1524000"/>
            <a:ext cx="3810001" cy="1263649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VeraCrypt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46DB0-538D-487C-A9AE-E6E0DA36E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76700"/>
            <a:ext cx="6095047" cy="5104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9188D-AE07-44B4-977C-8E476448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US" dirty="0"/>
              <a:t>VeraCrypt is being used here to encrypt a containing folder of other files.</a:t>
            </a:r>
          </a:p>
        </p:txBody>
      </p:sp>
    </p:spTree>
    <p:extLst>
      <p:ext uri="{BB962C8B-B14F-4D97-AF65-F5344CB8AC3E}">
        <p14:creationId xmlns:p14="http://schemas.microsoft.com/office/powerpoint/2010/main" val="259615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62C4-E803-4D79-9D1B-D83AF9BE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Stenography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A1B93-9474-4C1B-AE50-3575812A9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3824990" cy="2783175"/>
          </a:xfrm>
        </p:spPr>
        <p:txBody>
          <a:bodyPr/>
          <a:lstStyle/>
          <a:p>
            <a:r>
              <a:rPr lang="en-US" dirty="0"/>
              <a:t>This is an example of stenography where I used outguess to hide a message within a picture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44817-7AC3-42B0-BD53-59AA75376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577" y="650441"/>
            <a:ext cx="5228842" cy="3010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04B0E1-F78E-4448-BD32-F24E8C7C7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4599347"/>
            <a:ext cx="69151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1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05A6-46CC-48C6-93AA-28003155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Tor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7686-4CF5-4414-A8AA-A260230A0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4454236" cy="3186545"/>
          </a:xfrm>
        </p:spPr>
        <p:txBody>
          <a:bodyPr/>
          <a:lstStyle/>
          <a:p>
            <a:r>
              <a:rPr lang="en-US" dirty="0"/>
              <a:t>Tor Browser is an anonymous web network that encrypts your data and spreads it across multiple servers for constant anonymity.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86EE7-F75E-45FB-93EA-DD11C39A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019" y="3715902"/>
            <a:ext cx="4465229" cy="2597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0F0AD7-8F38-4E50-B2A5-988A4DC07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291" y="5942154"/>
            <a:ext cx="4562475" cy="371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D4B10C-21A9-4AB2-BBA9-0E447C5B0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152" y="447389"/>
            <a:ext cx="3065742" cy="294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59354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Torn">
      <a:majorFont>
        <a:latin typeface="Modern Love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94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Arial Nova Cond</vt:lpstr>
      <vt:lpstr>Modern Love</vt:lpstr>
      <vt:lpstr>TornVTI</vt:lpstr>
      <vt:lpstr>Cryptography</vt:lpstr>
      <vt:lpstr>Gnupg</vt:lpstr>
      <vt:lpstr>Encrypted Email</vt:lpstr>
      <vt:lpstr>VeraCrypt</vt:lpstr>
      <vt:lpstr>Stenography</vt:lpstr>
      <vt:lpstr>Tor Browser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joe</dc:creator>
  <cp:lastModifiedBy>joe</cp:lastModifiedBy>
  <cp:revision>5</cp:revision>
  <dcterms:created xsi:type="dcterms:W3CDTF">2020-09-29T21:00:53Z</dcterms:created>
  <dcterms:modified xsi:type="dcterms:W3CDTF">2020-09-30T04:23:05Z</dcterms:modified>
</cp:coreProperties>
</file>