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54b92a3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54b92a3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53f8764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53f8764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53f8764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53f8764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53f8764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53f8764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53f876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53f876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53f8764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53f8764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54b92a3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54b92a3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53f8764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53f8764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563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5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535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2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512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402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74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702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26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392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82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8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Housing Prices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Training Day: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Jose Gonzalez, John Sipala, Elliot Frost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Background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50950" y="1687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to predict housing prices in Ames Iowa.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00" y="2376675"/>
            <a:ext cx="2630300" cy="26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901" y="2178250"/>
            <a:ext cx="2101625" cy="29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28017" t="21482" r="26389" b="8630"/>
          <a:stretch/>
        </p:blipFill>
        <p:spPr>
          <a:xfrm>
            <a:off x="1052275" y="302862"/>
            <a:ext cx="7187126" cy="4537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1376275" y="4088675"/>
            <a:ext cx="5987400" cy="20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2511500" y="2767663"/>
            <a:ext cx="140700" cy="1305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27950" y="2581800"/>
            <a:ext cx="140700" cy="1005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063125" y="3475875"/>
            <a:ext cx="140700" cy="1305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Missingness and Imputation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Many of the columns contained “NA”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Replaced with 0 or None depending on the 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0’s were replaced with mean/ median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(dropped "Id","Street","PoolQC","Utilities","MiscFeature","MiscVal", "Alley")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Features were dropped due being unique to every tuple or had very few instances (e.g. less than 10)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Many non-numerical categories were dummified or given ordinal values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Outliers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Focus on features correlated to sale price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2190025"/>
            <a:ext cx="4974826" cy="26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l="22509" t="47915" r="42909" b="16689"/>
          <a:stretch/>
        </p:blipFill>
        <p:spPr>
          <a:xfrm>
            <a:off x="4851410" y="1017725"/>
            <a:ext cx="3029942" cy="174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l="22256" t="57616" r="51020" b="12328"/>
          <a:stretch/>
        </p:blipFill>
        <p:spPr>
          <a:xfrm>
            <a:off x="4851400" y="2808100"/>
            <a:ext cx="3029952" cy="19169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143625" y="1217525"/>
            <a:ext cx="763382" cy="1544726"/>
          </a:xfrm>
          <a:custGeom>
            <a:avLst/>
            <a:gdLst/>
            <a:ahLst/>
            <a:cxnLst/>
            <a:rect l="l" t="t" r="r" b="b"/>
            <a:pathLst>
              <a:path w="41675" h="69826" extrusionOk="0">
                <a:moveTo>
                  <a:pt x="27320" y="0"/>
                </a:moveTo>
                <a:cubicBezTo>
                  <a:pt x="24123" y="1598"/>
                  <a:pt x="19631" y="139"/>
                  <a:pt x="16872" y="2411"/>
                </a:cubicBezTo>
                <a:cubicBezTo>
                  <a:pt x="3302" y="13587"/>
                  <a:pt x="-2092" y="35300"/>
                  <a:pt x="799" y="52640"/>
                </a:cubicBezTo>
                <a:cubicBezTo>
                  <a:pt x="1735" y="58253"/>
                  <a:pt x="3116" y="65884"/>
                  <a:pt x="8434" y="67910"/>
                </a:cubicBezTo>
                <a:cubicBezTo>
                  <a:pt x="13080" y="69680"/>
                  <a:pt x="18330" y="69115"/>
                  <a:pt x="23302" y="69115"/>
                </a:cubicBezTo>
                <a:cubicBezTo>
                  <a:pt x="25984" y="69115"/>
                  <a:pt x="29748" y="70873"/>
                  <a:pt x="31339" y="68714"/>
                </a:cubicBezTo>
                <a:cubicBezTo>
                  <a:pt x="44801" y="50444"/>
                  <a:pt x="46814" y="10952"/>
                  <a:pt x="26516" y="80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9" name="Google Shape;89;p17"/>
          <p:cNvCxnSpPr/>
          <p:nvPr/>
        </p:nvCxnSpPr>
        <p:spPr>
          <a:xfrm>
            <a:off x="5645800" y="1165325"/>
            <a:ext cx="40200" cy="17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Handling Skewness </a:t>
            </a:r>
            <a:endParaRPr sz="300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2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Many features were right skewed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 transform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800" y="1212850"/>
            <a:ext cx="5799675" cy="37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60550" y="1152475"/>
            <a:ext cx="303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Baths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SF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Median Price By 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Remodeled (1 or 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New House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Redundant columns were dropped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Neighborhood had 0.74 correlation, third strongest of all features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825" y="1017725"/>
            <a:ext cx="605117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Scores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Used </a:t>
            </a:r>
            <a:r>
              <a:rPr lang="en-GB" dirty="0" err="1"/>
              <a:t>GridSearchCV</a:t>
            </a:r>
            <a:r>
              <a:rPr lang="en-GB" dirty="0"/>
              <a:t> for hyperparameter tuning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Ridge: R^2 = .9082 RMSE = 0.1109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Regular linear regression: R^2 = .9001, RMSE = 0.1308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Lasso: R^2 = 0.9124, RMSE = 0.1083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(Lasso selected 54 variables and eliminated 131)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data outside of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wanted to introduce the Ames, Iowa housing price index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Domain knowledge, roof types,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Seasonality effect of students leaving?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l="11539" t="8263" r="12339" b="19371"/>
          <a:stretch/>
        </p:blipFill>
        <p:spPr>
          <a:xfrm>
            <a:off x="4398250" y="2084525"/>
            <a:ext cx="4745750" cy="30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238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Predicting Housing Prices</vt:lpstr>
      <vt:lpstr>Project Background</vt:lpstr>
      <vt:lpstr>PowerPoint Presentation</vt:lpstr>
      <vt:lpstr>Missingness and Imputation</vt:lpstr>
      <vt:lpstr>Handling Outliers</vt:lpstr>
      <vt:lpstr>Handling Skewness </vt:lpstr>
      <vt:lpstr>Feature Engineering</vt:lpstr>
      <vt:lpstr>Model Scores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</dc:title>
  <cp:lastModifiedBy>Jose Gonzalez</cp:lastModifiedBy>
  <cp:revision>2</cp:revision>
  <dcterms:modified xsi:type="dcterms:W3CDTF">2019-08-27T16:50:19Z</dcterms:modified>
</cp:coreProperties>
</file>