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D377-C147-4970-BE20-2A83BA0FD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FC0B7-9E93-4B96-B15C-75FFF6370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5352-9007-47C8-AA52-7CF52FFE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707D-6DA9-411C-8CB3-5822D0AD604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5637F-4395-4C7B-8451-196917AB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45325-4054-4536-BC70-0619B9C6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E0E-C577-4C4D-9AE5-52971F47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0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7325-65EA-4225-8C4F-BAED795C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08256-359A-45A3-BCAE-0E252D19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E9DD-70F6-4C27-8093-A1E60BFD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707D-6DA9-411C-8CB3-5822D0AD604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2A3B-A756-4AE2-80FF-62541F31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D0A9-A091-42CE-B2EA-710E965B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E0E-C577-4C4D-9AE5-52971F47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EA8A9-5016-4A2A-9F62-38B257AC0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C70FD-16F1-404B-89A9-3309A237F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F425-D4C6-4969-864F-C2FCE49C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707D-6DA9-411C-8CB3-5822D0AD604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16976-8D60-4CEC-A1F8-6F59C127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0A49-F5B8-4105-AAD8-A297C5CF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E0E-C577-4C4D-9AE5-52971F47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DC85-4279-4EB0-BB43-7C775DF6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FD9A-1B3E-452F-9387-E2D30347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59AB-7335-4BD6-A89E-C4D49BA9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707D-6DA9-411C-8CB3-5822D0AD604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FB16E-1656-497C-9C69-C6D0A6B3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AA74-1F90-496A-BADD-D3948906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E0E-C577-4C4D-9AE5-52971F47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6539-7B6B-45C5-A353-21F7AE31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EC00-47F1-4E74-ADCC-2D20985F9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BCD8-986B-4A9D-9EB4-1CE7D337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707D-6DA9-411C-8CB3-5822D0AD604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2116-D9A0-4B97-8E13-F552C42A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C7113-139A-4CA2-8EFB-BF68F704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E0E-C577-4C4D-9AE5-52971F47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7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F8C1-7CE6-42F8-A402-43929E91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EA07-5149-4566-B835-B5960ACDC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20217-8D67-43C2-BB03-409FC1D71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3779-3673-4F2F-BB4A-2C13BBA1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707D-6DA9-411C-8CB3-5822D0AD604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DF28-965C-4F27-9F99-A647FAE6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706DE-578B-4990-A329-030F9F18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E0E-C577-4C4D-9AE5-52971F47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8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EACE-BCBB-4366-8717-049554F0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CA6E4-0E86-4764-8DDE-021F101CD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B19F-15F5-4B97-93AF-651CE0120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2C23C-D8FB-4025-834C-3AE10A98B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A7AFC-401A-401B-A2F0-0BE5FA71C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58AA6-02C0-4991-ADB8-863991AD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707D-6DA9-411C-8CB3-5822D0AD604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EC838-90A8-4FCE-ABEF-7C9C7786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539AC-6F4B-41AE-B831-28831546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E0E-C577-4C4D-9AE5-52971F47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8A32-6058-4D4F-B453-C649E1BB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9A528-6E81-478B-AFFA-7C61B8DE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707D-6DA9-411C-8CB3-5822D0AD604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9F615-B56F-4C32-AFF1-9AB295B2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A2361-CE48-4CF9-B6BE-D4C51597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E0E-C577-4C4D-9AE5-52971F47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C80B1-4E67-484E-B16F-E4EDF7C5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707D-6DA9-411C-8CB3-5822D0AD604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EEBEE-7BC4-4922-969E-F8D747FF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5B410-5CED-4E66-A0AF-B76FE42F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E0E-C577-4C4D-9AE5-52971F47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4BEC-B80E-460E-A5A4-E5F8C75D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5C29-4054-47D2-BA3E-0638F0F2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FE82F-83F2-488E-A2AC-11C36D786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91A03-7D19-4333-8E71-2BEC9F09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707D-6DA9-411C-8CB3-5822D0AD604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DF9CB-0DD2-4268-A573-202D7E4E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E0ABA-CDF2-4334-8438-69459770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E0E-C577-4C4D-9AE5-52971F47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9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3AF6-1769-4C30-B385-191A0F3F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98C0F-8D89-4D4A-89E9-D49F36A60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2AEBF-802E-46C3-A001-F4D45AFF1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8732F-40C1-4EEA-82B9-4265F76C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707D-6DA9-411C-8CB3-5822D0AD604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374F-9C6E-42AA-A3F1-B02B0AB6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AB144-7C9A-488D-AE35-12E8BEDA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E0E-C577-4C4D-9AE5-52971F47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7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F3B70-8DC0-4D46-AA32-3D751757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8B0D3-44AF-4AC0-8922-29431D773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36F7-011F-413A-A8C2-103063710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8707D-6DA9-411C-8CB3-5822D0AD604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8946-2943-4224-BB16-DC43172E4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71DF-7DEF-4E27-8637-7CD16D860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8E0E-C577-4C4D-9AE5-52971F47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2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0011-DB97-4C04-A997-CEB67F647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Housing Prices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F0060-62A0-40E8-B5CF-DFBE1E492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Training Day:</a:t>
            </a:r>
          </a:p>
          <a:p>
            <a:r>
              <a:rPr lang="en-US" dirty="0"/>
              <a:t>Jose Gonzalez, John </a:t>
            </a:r>
            <a:r>
              <a:rPr lang="en-US" dirty="0" err="1"/>
              <a:t>Sipala</a:t>
            </a:r>
            <a:r>
              <a:rPr lang="en-US" dirty="0"/>
              <a:t>, Elliot Frost</a:t>
            </a:r>
          </a:p>
        </p:txBody>
      </p:sp>
    </p:spTree>
    <p:extLst>
      <p:ext uri="{BB962C8B-B14F-4D97-AF65-F5344CB8AC3E}">
        <p14:creationId xmlns:p14="http://schemas.microsoft.com/office/powerpoint/2010/main" val="18717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FED2-2C59-430A-B625-28AE78BB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 Price and Log Sale Price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9121-A56E-4D86-B8C0-E4580B71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F4D105A-A69B-4F70-8911-1398EA34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1" t="46541" r="43218" b="16821"/>
          <a:stretch/>
        </p:blipFill>
        <p:spPr bwMode="auto">
          <a:xfrm>
            <a:off x="2891482" y="1825625"/>
            <a:ext cx="62278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90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EDE4-9C3F-429C-8CB2-4AB3A693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Correlation Before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C18D-BC39-4DA1-95A0-76BC3498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623F7A-A0A0-435F-B6BB-373DF91FD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7" t="46819" r="41502" b="9102"/>
          <a:stretch/>
        </p:blipFill>
        <p:spPr bwMode="auto">
          <a:xfrm>
            <a:off x="2520778" y="1952367"/>
            <a:ext cx="7574692" cy="42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76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22D9-494F-4745-A1B4-6C823884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Correlation After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1CB7-20D2-42F4-A47F-C018359A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9925FA-DDD5-4E69-87B8-A639BE74C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8" t="43536" r="46605" b="15413"/>
          <a:stretch/>
        </p:blipFill>
        <p:spPr bwMode="auto">
          <a:xfrm>
            <a:off x="3216876" y="1825626"/>
            <a:ext cx="5758248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20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E341-FB29-4B76-8BD4-20A11B8A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 Price and Neighborhood 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6F26-FE26-411E-A365-8DFD160CF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16947F-A05C-4CE6-A7F8-DF26B27DF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9" t="44366" r="39274" b="10665"/>
          <a:stretch/>
        </p:blipFill>
        <p:spPr bwMode="auto">
          <a:xfrm>
            <a:off x="3262184" y="1825625"/>
            <a:ext cx="51898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36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3162-2F81-4DE9-BD27-F66B8B60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Price Index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7830-878A-4383-ADE6-89B13A43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42F2EF-830B-44F5-8735-4A1519B20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8196" r="12439" b="18677"/>
          <a:stretch/>
        </p:blipFill>
        <p:spPr bwMode="auto">
          <a:xfrm>
            <a:off x="3336324" y="1825625"/>
            <a:ext cx="5696465" cy="389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92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7424-3A3F-4118-9991-FC174AD6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482"/>
            <a:ext cx="10515600" cy="1325563"/>
          </a:xfrm>
        </p:spPr>
        <p:txBody>
          <a:bodyPr/>
          <a:lstStyle/>
          <a:p>
            <a:r>
              <a:rPr lang="en-US" dirty="0"/>
              <a:t>AIC Residuals vs Leverage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AFAB82-F6D4-4460-8795-96762DA16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52" y="2105554"/>
            <a:ext cx="7849695" cy="3791479"/>
          </a:xfrm>
        </p:spPr>
      </p:pic>
    </p:spTree>
    <p:extLst>
      <p:ext uri="{BB962C8B-B14F-4D97-AF65-F5344CB8AC3E}">
        <p14:creationId xmlns:p14="http://schemas.microsoft.com/office/powerpoint/2010/main" val="234228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6838-9ECE-4AD5-B927-95A23EE1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Residuals vs Fitted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9749B-B665-4E9F-955B-634AF1BFD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52" y="2105554"/>
            <a:ext cx="7849695" cy="3791479"/>
          </a:xfrm>
        </p:spPr>
      </p:pic>
    </p:spTree>
    <p:extLst>
      <p:ext uri="{BB962C8B-B14F-4D97-AF65-F5344CB8AC3E}">
        <p14:creationId xmlns:p14="http://schemas.microsoft.com/office/powerpoint/2010/main" val="416958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FDC3-A2B6-454D-811D-C849FE77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Q-Q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AD036-583F-418A-9E35-433A53EC8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52" y="2105554"/>
            <a:ext cx="7849695" cy="3791479"/>
          </a:xfrm>
        </p:spPr>
      </p:pic>
    </p:spTree>
    <p:extLst>
      <p:ext uri="{BB962C8B-B14F-4D97-AF65-F5344CB8AC3E}">
        <p14:creationId xmlns:p14="http://schemas.microsoft.com/office/powerpoint/2010/main" val="288785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Housing Prices </vt:lpstr>
      <vt:lpstr>Sale Price and Log Sale Price </vt:lpstr>
      <vt:lpstr>Top 20 Correlation Before New Features</vt:lpstr>
      <vt:lpstr>Top 20 Correlation After New Features</vt:lpstr>
      <vt:lpstr>Sale Price and Neighborhood Box Plot</vt:lpstr>
      <vt:lpstr>House Price Index Transactions</vt:lpstr>
      <vt:lpstr>AIC Residuals vs Leverage </vt:lpstr>
      <vt:lpstr>AIC Residuals vs Fitted</vt:lpstr>
      <vt:lpstr>AIC Q-Q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Gonzalez</dc:creator>
  <cp:lastModifiedBy>Jose Gonzalez</cp:lastModifiedBy>
  <cp:revision>11</cp:revision>
  <dcterms:created xsi:type="dcterms:W3CDTF">2019-08-26T02:46:25Z</dcterms:created>
  <dcterms:modified xsi:type="dcterms:W3CDTF">2019-08-26T03:36:29Z</dcterms:modified>
</cp:coreProperties>
</file>