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059E-BC02-48EA-BCDA-27208899D8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5D17B1-2D6E-4C91-8BC5-190C22E737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382597-19F8-4350-908D-0DA86C40301A}"/>
              </a:ext>
            </a:extLst>
          </p:cNvPr>
          <p:cNvSpPr>
            <a:spLocks noGrp="1"/>
          </p:cNvSpPr>
          <p:nvPr>
            <p:ph type="dt" sz="half" idx="10"/>
          </p:nvPr>
        </p:nvSpPr>
        <p:spPr/>
        <p:txBody>
          <a:bodyPr/>
          <a:lstStyle/>
          <a:p>
            <a:fld id="{6C105108-C41D-4392-B4A8-317EE9FA4421}" type="datetimeFigureOut">
              <a:rPr lang="en-US" smtClean="0"/>
              <a:t>7/21/2019</a:t>
            </a:fld>
            <a:endParaRPr lang="en-US"/>
          </a:p>
        </p:txBody>
      </p:sp>
      <p:sp>
        <p:nvSpPr>
          <p:cNvPr id="5" name="Footer Placeholder 4">
            <a:extLst>
              <a:ext uri="{FF2B5EF4-FFF2-40B4-BE49-F238E27FC236}">
                <a16:creationId xmlns:a16="http://schemas.microsoft.com/office/drawing/2014/main" id="{EBAC868D-93A0-4CC3-A4D3-A74FD19ED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29A78-FD02-4B45-8CD8-88A210178F1A}"/>
              </a:ext>
            </a:extLst>
          </p:cNvPr>
          <p:cNvSpPr>
            <a:spLocks noGrp="1"/>
          </p:cNvSpPr>
          <p:nvPr>
            <p:ph type="sldNum" sz="quarter" idx="12"/>
          </p:nvPr>
        </p:nvSpPr>
        <p:spPr/>
        <p:txBody>
          <a:bodyPr/>
          <a:lstStyle/>
          <a:p>
            <a:fld id="{4E31FB50-49B3-42A4-A492-837D74E16F63}" type="slidenum">
              <a:rPr lang="en-US" smtClean="0"/>
              <a:t>‹#›</a:t>
            </a:fld>
            <a:endParaRPr lang="en-US"/>
          </a:p>
        </p:txBody>
      </p:sp>
    </p:spTree>
    <p:extLst>
      <p:ext uri="{BB962C8B-B14F-4D97-AF65-F5344CB8AC3E}">
        <p14:creationId xmlns:p14="http://schemas.microsoft.com/office/powerpoint/2010/main" val="2724138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F5BC-C421-4B76-9D84-51235AF161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FF0AA3-0545-4840-8B3D-E77F2858AD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1D456-4C2F-4C2C-9455-6CBD5FAAC4D0}"/>
              </a:ext>
            </a:extLst>
          </p:cNvPr>
          <p:cNvSpPr>
            <a:spLocks noGrp="1"/>
          </p:cNvSpPr>
          <p:nvPr>
            <p:ph type="dt" sz="half" idx="10"/>
          </p:nvPr>
        </p:nvSpPr>
        <p:spPr/>
        <p:txBody>
          <a:bodyPr/>
          <a:lstStyle/>
          <a:p>
            <a:fld id="{6C105108-C41D-4392-B4A8-317EE9FA4421}" type="datetimeFigureOut">
              <a:rPr lang="en-US" smtClean="0"/>
              <a:t>7/21/2019</a:t>
            </a:fld>
            <a:endParaRPr lang="en-US"/>
          </a:p>
        </p:txBody>
      </p:sp>
      <p:sp>
        <p:nvSpPr>
          <p:cNvPr id="5" name="Footer Placeholder 4">
            <a:extLst>
              <a:ext uri="{FF2B5EF4-FFF2-40B4-BE49-F238E27FC236}">
                <a16:creationId xmlns:a16="http://schemas.microsoft.com/office/drawing/2014/main" id="{3FA19977-0D6E-4D07-822F-72ABA8B75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05D44-D687-45B0-9E98-4DA2AE0E96E6}"/>
              </a:ext>
            </a:extLst>
          </p:cNvPr>
          <p:cNvSpPr>
            <a:spLocks noGrp="1"/>
          </p:cNvSpPr>
          <p:nvPr>
            <p:ph type="sldNum" sz="quarter" idx="12"/>
          </p:nvPr>
        </p:nvSpPr>
        <p:spPr/>
        <p:txBody>
          <a:bodyPr/>
          <a:lstStyle/>
          <a:p>
            <a:fld id="{4E31FB50-49B3-42A4-A492-837D74E16F63}" type="slidenum">
              <a:rPr lang="en-US" smtClean="0"/>
              <a:t>‹#›</a:t>
            </a:fld>
            <a:endParaRPr lang="en-US"/>
          </a:p>
        </p:txBody>
      </p:sp>
    </p:spTree>
    <p:extLst>
      <p:ext uri="{BB962C8B-B14F-4D97-AF65-F5344CB8AC3E}">
        <p14:creationId xmlns:p14="http://schemas.microsoft.com/office/powerpoint/2010/main" val="238066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7D9CF-BD68-40E3-A392-72430A235E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2300FE-3B2E-4817-AC29-ABB1074C13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B841C-9333-4CE1-BA23-A84DEC4B9AEB}"/>
              </a:ext>
            </a:extLst>
          </p:cNvPr>
          <p:cNvSpPr>
            <a:spLocks noGrp="1"/>
          </p:cNvSpPr>
          <p:nvPr>
            <p:ph type="dt" sz="half" idx="10"/>
          </p:nvPr>
        </p:nvSpPr>
        <p:spPr/>
        <p:txBody>
          <a:bodyPr/>
          <a:lstStyle/>
          <a:p>
            <a:fld id="{6C105108-C41D-4392-B4A8-317EE9FA4421}" type="datetimeFigureOut">
              <a:rPr lang="en-US" smtClean="0"/>
              <a:t>7/21/2019</a:t>
            </a:fld>
            <a:endParaRPr lang="en-US"/>
          </a:p>
        </p:txBody>
      </p:sp>
      <p:sp>
        <p:nvSpPr>
          <p:cNvPr id="5" name="Footer Placeholder 4">
            <a:extLst>
              <a:ext uri="{FF2B5EF4-FFF2-40B4-BE49-F238E27FC236}">
                <a16:creationId xmlns:a16="http://schemas.microsoft.com/office/drawing/2014/main" id="{F939B470-63F7-4AC4-A9A7-DFA97FBF4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AC97C-4C30-4D62-99B1-EE84561ADA53}"/>
              </a:ext>
            </a:extLst>
          </p:cNvPr>
          <p:cNvSpPr>
            <a:spLocks noGrp="1"/>
          </p:cNvSpPr>
          <p:nvPr>
            <p:ph type="sldNum" sz="quarter" idx="12"/>
          </p:nvPr>
        </p:nvSpPr>
        <p:spPr/>
        <p:txBody>
          <a:bodyPr/>
          <a:lstStyle/>
          <a:p>
            <a:fld id="{4E31FB50-49B3-42A4-A492-837D74E16F63}" type="slidenum">
              <a:rPr lang="en-US" smtClean="0"/>
              <a:t>‹#›</a:t>
            </a:fld>
            <a:endParaRPr lang="en-US"/>
          </a:p>
        </p:txBody>
      </p:sp>
    </p:spTree>
    <p:extLst>
      <p:ext uri="{BB962C8B-B14F-4D97-AF65-F5344CB8AC3E}">
        <p14:creationId xmlns:p14="http://schemas.microsoft.com/office/powerpoint/2010/main" val="396909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2DA5-2263-49B5-A7A1-031131709D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368232-8FA1-44B6-8EAA-121D30FAEF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2D6BE-7E12-49B9-8954-2D816EEC4B3E}"/>
              </a:ext>
            </a:extLst>
          </p:cNvPr>
          <p:cNvSpPr>
            <a:spLocks noGrp="1"/>
          </p:cNvSpPr>
          <p:nvPr>
            <p:ph type="dt" sz="half" idx="10"/>
          </p:nvPr>
        </p:nvSpPr>
        <p:spPr/>
        <p:txBody>
          <a:bodyPr/>
          <a:lstStyle/>
          <a:p>
            <a:fld id="{6C105108-C41D-4392-B4A8-317EE9FA4421}" type="datetimeFigureOut">
              <a:rPr lang="en-US" smtClean="0"/>
              <a:t>7/21/2019</a:t>
            </a:fld>
            <a:endParaRPr lang="en-US"/>
          </a:p>
        </p:txBody>
      </p:sp>
      <p:sp>
        <p:nvSpPr>
          <p:cNvPr id="5" name="Footer Placeholder 4">
            <a:extLst>
              <a:ext uri="{FF2B5EF4-FFF2-40B4-BE49-F238E27FC236}">
                <a16:creationId xmlns:a16="http://schemas.microsoft.com/office/drawing/2014/main" id="{7E82AB1F-AE8E-4DC6-B9DE-78E390A12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27E11-E25B-4EE3-A3F2-D5C534123E5C}"/>
              </a:ext>
            </a:extLst>
          </p:cNvPr>
          <p:cNvSpPr>
            <a:spLocks noGrp="1"/>
          </p:cNvSpPr>
          <p:nvPr>
            <p:ph type="sldNum" sz="quarter" idx="12"/>
          </p:nvPr>
        </p:nvSpPr>
        <p:spPr/>
        <p:txBody>
          <a:bodyPr/>
          <a:lstStyle/>
          <a:p>
            <a:fld id="{4E31FB50-49B3-42A4-A492-837D74E16F63}" type="slidenum">
              <a:rPr lang="en-US" smtClean="0"/>
              <a:t>‹#›</a:t>
            </a:fld>
            <a:endParaRPr lang="en-US"/>
          </a:p>
        </p:txBody>
      </p:sp>
    </p:spTree>
    <p:extLst>
      <p:ext uri="{BB962C8B-B14F-4D97-AF65-F5344CB8AC3E}">
        <p14:creationId xmlns:p14="http://schemas.microsoft.com/office/powerpoint/2010/main" val="229833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9B1B-9DB2-4B32-9165-47BB8DEC7E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C5EA37-28D8-41A0-897C-07A1220675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5C7428-25B6-4B97-950A-F0E63AF61698}"/>
              </a:ext>
            </a:extLst>
          </p:cNvPr>
          <p:cNvSpPr>
            <a:spLocks noGrp="1"/>
          </p:cNvSpPr>
          <p:nvPr>
            <p:ph type="dt" sz="half" idx="10"/>
          </p:nvPr>
        </p:nvSpPr>
        <p:spPr/>
        <p:txBody>
          <a:bodyPr/>
          <a:lstStyle/>
          <a:p>
            <a:fld id="{6C105108-C41D-4392-B4A8-317EE9FA4421}" type="datetimeFigureOut">
              <a:rPr lang="en-US" smtClean="0"/>
              <a:t>7/21/2019</a:t>
            </a:fld>
            <a:endParaRPr lang="en-US"/>
          </a:p>
        </p:txBody>
      </p:sp>
      <p:sp>
        <p:nvSpPr>
          <p:cNvPr id="5" name="Footer Placeholder 4">
            <a:extLst>
              <a:ext uri="{FF2B5EF4-FFF2-40B4-BE49-F238E27FC236}">
                <a16:creationId xmlns:a16="http://schemas.microsoft.com/office/drawing/2014/main" id="{F702C1DF-8B27-472F-B9CF-C5843D54A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501DD-6944-4979-AD5C-635392F5D65D}"/>
              </a:ext>
            </a:extLst>
          </p:cNvPr>
          <p:cNvSpPr>
            <a:spLocks noGrp="1"/>
          </p:cNvSpPr>
          <p:nvPr>
            <p:ph type="sldNum" sz="quarter" idx="12"/>
          </p:nvPr>
        </p:nvSpPr>
        <p:spPr/>
        <p:txBody>
          <a:bodyPr/>
          <a:lstStyle/>
          <a:p>
            <a:fld id="{4E31FB50-49B3-42A4-A492-837D74E16F63}" type="slidenum">
              <a:rPr lang="en-US" smtClean="0"/>
              <a:t>‹#›</a:t>
            </a:fld>
            <a:endParaRPr lang="en-US"/>
          </a:p>
        </p:txBody>
      </p:sp>
    </p:spTree>
    <p:extLst>
      <p:ext uri="{BB962C8B-B14F-4D97-AF65-F5344CB8AC3E}">
        <p14:creationId xmlns:p14="http://schemas.microsoft.com/office/powerpoint/2010/main" val="125063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7747-E5E2-4E2F-96F2-1FBD078B1B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982A12-05D1-43D3-ADEC-B3AD077B5B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D803F3-AC21-4C89-A59E-21F2780F44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0847EF-8A6B-47D8-8450-BE1273A03E92}"/>
              </a:ext>
            </a:extLst>
          </p:cNvPr>
          <p:cNvSpPr>
            <a:spLocks noGrp="1"/>
          </p:cNvSpPr>
          <p:nvPr>
            <p:ph type="dt" sz="half" idx="10"/>
          </p:nvPr>
        </p:nvSpPr>
        <p:spPr/>
        <p:txBody>
          <a:bodyPr/>
          <a:lstStyle/>
          <a:p>
            <a:fld id="{6C105108-C41D-4392-B4A8-317EE9FA4421}" type="datetimeFigureOut">
              <a:rPr lang="en-US" smtClean="0"/>
              <a:t>7/21/2019</a:t>
            </a:fld>
            <a:endParaRPr lang="en-US"/>
          </a:p>
        </p:txBody>
      </p:sp>
      <p:sp>
        <p:nvSpPr>
          <p:cNvPr id="6" name="Footer Placeholder 5">
            <a:extLst>
              <a:ext uri="{FF2B5EF4-FFF2-40B4-BE49-F238E27FC236}">
                <a16:creationId xmlns:a16="http://schemas.microsoft.com/office/drawing/2014/main" id="{14DCEA19-BA97-4462-A013-B83E6C3125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FEF56E-7A7B-499F-AE3C-17F527986E34}"/>
              </a:ext>
            </a:extLst>
          </p:cNvPr>
          <p:cNvSpPr>
            <a:spLocks noGrp="1"/>
          </p:cNvSpPr>
          <p:nvPr>
            <p:ph type="sldNum" sz="quarter" idx="12"/>
          </p:nvPr>
        </p:nvSpPr>
        <p:spPr/>
        <p:txBody>
          <a:bodyPr/>
          <a:lstStyle/>
          <a:p>
            <a:fld id="{4E31FB50-49B3-42A4-A492-837D74E16F63}" type="slidenum">
              <a:rPr lang="en-US" smtClean="0"/>
              <a:t>‹#›</a:t>
            </a:fld>
            <a:endParaRPr lang="en-US"/>
          </a:p>
        </p:txBody>
      </p:sp>
    </p:spTree>
    <p:extLst>
      <p:ext uri="{BB962C8B-B14F-4D97-AF65-F5344CB8AC3E}">
        <p14:creationId xmlns:p14="http://schemas.microsoft.com/office/powerpoint/2010/main" val="259959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7E91-A395-49E6-8B41-E6961A2A2D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C179C8-AD32-477A-A4FA-D482B90E9B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90902E-9B6F-45C2-8919-1398C1EA2F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E06444-DB00-46C2-AAB6-4D804EEB1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60A00-1968-422F-91D4-09B3662D5F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B35DFF-CD6C-403E-9632-4CF7C1D4310C}"/>
              </a:ext>
            </a:extLst>
          </p:cNvPr>
          <p:cNvSpPr>
            <a:spLocks noGrp="1"/>
          </p:cNvSpPr>
          <p:nvPr>
            <p:ph type="dt" sz="half" idx="10"/>
          </p:nvPr>
        </p:nvSpPr>
        <p:spPr/>
        <p:txBody>
          <a:bodyPr/>
          <a:lstStyle/>
          <a:p>
            <a:fld id="{6C105108-C41D-4392-B4A8-317EE9FA4421}" type="datetimeFigureOut">
              <a:rPr lang="en-US" smtClean="0"/>
              <a:t>7/21/2019</a:t>
            </a:fld>
            <a:endParaRPr lang="en-US"/>
          </a:p>
        </p:txBody>
      </p:sp>
      <p:sp>
        <p:nvSpPr>
          <p:cNvPr id="8" name="Footer Placeholder 7">
            <a:extLst>
              <a:ext uri="{FF2B5EF4-FFF2-40B4-BE49-F238E27FC236}">
                <a16:creationId xmlns:a16="http://schemas.microsoft.com/office/drawing/2014/main" id="{AA4EAEB7-7C38-4B6D-AA20-C64F4DB34A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F2E0A0-EF6B-47E6-B65B-A28813217015}"/>
              </a:ext>
            </a:extLst>
          </p:cNvPr>
          <p:cNvSpPr>
            <a:spLocks noGrp="1"/>
          </p:cNvSpPr>
          <p:nvPr>
            <p:ph type="sldNum" sz="quarter" idx="12"/>
          </p:nvPr>
        </p:nvSpPr>
        <p:spPr/>
        <p:txBody>
          <a:bodyPr/>
          <a:lstStyle/>
          <a:p>
            <a:fld id="{4E31FB50-49B3-42A4-A492-837D74E16F63}" type="slidenum">
              <a:rPr lang="en-US" smtClean="0"/>
              <a:t>‹#›</a:t>
            </a:fld>
            <a:endParaRPr lang="en-US"/>
          </a:p>
        </p:txBody>
      </p:sp>
    </p:spTree>
    <p:extLst>
      <p:ext uri="{BB962C8B-B14F-4D97-AF65-F5344CB8AC3E}">
        <p14:creationId xmlns:p14="http://schemas.microsoft.com/office/powerpoint/2010/main" val="311516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C1EB-C509-42B9-9BC8-89D1D277B8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44DEC0-7A1F-4DD3-BC9F-280BCEA68585}"/>
              </a:ext>
            </a:extLst>
          </p:cNvPr>
          <p:cNvSpPr>
            <a:spLocks noGrp="1"/>
          </p:cNvSpPr>
          <p:nvPr>
            <p:ph type="dt" sz="half" idx="10"/>
          </p:nvPr>
        </p:nvSpPr>
        <p:spPr/>
        <p:txBody>
          <a:bodyPr/>
          <a:lstStyle/>
          <a:p>
            <a:fld id="{6C105108-C41D-4392-B4A8-317EE9FA4421}" type="datetimeFigureOut">
              <a:rPr lang="en-US" smtClean="0"/>
              <a:t>7/21/2019</a:t>
            </a:fld>
            <a:endParaRPr lang="en-US"/>
          </a:p>
        </p:txBody>
      </p:sp>
      <p:sp>
        <p:nvSpPr>
          <p:cNvPr id="4" name="Footer Placeholder 3">
            <a:extLst>
              <a:ext uri="{FF2B5EF4-FFF2-40B4-BE49-F238E27FC236}">
                <a16:creationId xmlns:a16="http://schemas.microsoft.com/office/drawing/2014/main" id="{381B9B8C-E427-4C8E-8A45-910CB68206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4342E1-6E2D-4129-80DA-79D016A4D529}"/>
              </a:ext>
            </a:extLst>
          </p:cNvPr>
          <p:cNvSpPr>
            <a:spLocks noGrp="1"/>
          </p:cNvSpPr>
          <p:nvPr>
            <p:ph type="sldNum" sz="quarter" idx="12"/>
          </p:nvPr>
        </p:nvSpPr>
        <p:spPr/>
        <p:txBody>
          <a:bodyPr/>
          <a:lstStyle/>
          <a:p>
            <a:fld id="{4E31FB50-49B3-42A4-A492-837D74E16F63}" type="slidenum">
              <a:rPr lang="en-US" smtClean="0"/>
              <a:t>‹#›</a:t>
            </a:fld>
            <a:endParaRPr lang="en-US"/>
          </a:p>
        </p:txBody>
      </p:sp>
    </p:spTree>
    <p:extLst>
      <p:ext uri="{BB962C8B-B14F-4D97-AF65-F5344CB8AC3E}">
        <p14:creationId xmlns:p14="http://schemas.microsoft.com/office/powerpoint/2010/main" val="19168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CA95B5-1DED-4041-AD3D-DD31C4F00C36}"/>
              </a:ext>
            </a:extLst>
          </p:cNvPr>
          <p:cNvSpPr>
            <a:spLocks noGrp="1"/>
          </p:cNvSpPr>
          <p:nvPr>
            <p:ph type="dt" sz="half" idx="10"/>
          </p:nvPr>
        </p:nvSpPr>
        <p:spPr/>
        <p:txBody>
          <a:bodyPr/>
          <a:lstStyle/>
          <a:p>
            <a:fld id="{6C105108-C41D-4392-B4A8-317EE9FA4421}" type="datetimeFigureOut">
              <a:rPr lang="en-US" smtClean="0"/>
              <a:t>7/21/2019</a:t>
            </a:fld>
            <a:endParaRPr lang="en-US"/>
          </a:p>
        </p:txBody>
      </p:sp>
      <p:sp>
        <p:nvSpPr>
          <p:cNvPr id="3" name="Footer Placeholder 2">
            <a:extLst>
              <a:ext uri="{FF2B5EF4-FFF2-40B4-BE49-F238E27FC236}">
                <a16:creationId xmlns:a16="http://schemas.microsoft.com/office/drawing/2014/main" id="{5575E06A-B70B-4550-B5C3-A7BF9328F9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F83AF6-35B9-42B5-9E6D-F62B81FE9352}"/>
              </a:ext>
            </a:extLst>
          </p:cNvPr>
          <p:cNvSpPr>
            <a:spLocks noGrp="1"/>
          </p:cNvSpPr>
          <p:nvPr>
            <p:ph type="sldNum" sz="quarter" idx="12"/>
          </p:nvPr>
        </p:nvSpPr>
        <p:spPr/>
        <p:txBody>
          <a:bodyPr/>
          <a:lstStyle/>
          <a:p>
            <a:fld id="{4E31FB50-49B3-42A4-A492-837D74E16F63}" type="slidenum">
              <a:rPr lang="en-US" smtClean="0"/>
              <a:t>‹#›</a:t>
            </a:fld>
            <a:endParaRPr lang="en-US"/>
          </a:p>
        </p:txBody>
      </p:sp>
    </p:spTree>
    <p:extLst>
      <p:ext uri="{BB962C8B-B14F-4D97-AF65-F5344CB8AC3E}">
        <p14:creationId xmlns:p14="http://schemas.microsoft.com/office/powerpoint/2010/main" val="420412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EC55-8DBB-40CA-B2D6-62F0F5A34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6034D0-38C4-4054-A104-1D42B0AF2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7F6FC9-11DF-457D-B138-FF72ABDD6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F7DE9-2FAD-4DFA-98AC-6CB6AA600570}"/>
              </a:ext>
            </a:extLst>
          </p:cNvPr>
          <p:cNvSpPr>
            <a:spLocks noGrp="1"/>
          </p:cNvSpPr>
          <p:nvPr>
            <p:ph type="dt" sz="half" idx="10"/>
          </p:nvPr>
        </p:nvSpPr>
        <p:spPr/>
        <p:txBody>
          <a:bodyPr/>
          <a:lstStyle/>
          <a:p>
            <a:fld id="{6C105108-C41D-4392-B4A8-317EE9FA4421}" type="datetimeFigureOut">
              <a:rPr lang="en-US" smtClean="0"/>
              <a:t>7/21/2019</a:t>
            </a:fld>
            <a:endParaRPr lang="en-US"/>
          </a:p>
        </p:txBody>
      </p:sp>
      <p:sp>
        <p:nvSpPr>
          <p:cNvPr id="6" name="Footer Placeholder 5">
            <a:extLst>
              <a:ext uri="{FF2B5EF4-FFF2-40B4-BE49-F238E27FC236}">
                <a16:creationId xmlns:a16="http://schemas.microsoft.com/office/drawing/2014/main" id="{C2EF672E-E77D-49CC-AF3C-6591657B01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C4996-87B1-4017-B1F0-8D1D5F2529A4}"/>
              </a:ext>
            </a:extLst>
          </p:cNvPr>
          <p:cNvSpPr>
            <a:spLocks noGrp="1"/>
          </p:cNvSpPr>
          <p:nvPr>
            <p:ph type="sldNum" sz="quarter" idx="12"/>
          </p:nvPr>
        </p:nvSpPr>
        <p:spPr/>
        <p:txBody>
          <a:bodyPr/>
          <a:lstStyle/>
          <a:p>
            <a:fld id="{4E31FB50-49B3-42A4-A492-837D74E16F63}" type="slidenum">
              <a:rPr lang="en-US" smtClean="0"/>
              <a:t>‹#›</a:t>
            </a:fld>
            <a:endParaRPr lang="en-US"/>
          </a:p>
        </p:txBody>
      </p:sp>
    </p:spTree>
    <p:extLst>
      <p:ext uri="{BB962C8B-B14F-4D97-AF65-F5344CB8AC3E}">
        <p14:creationId xmlns:p14="http://schemas.microsoft.com/office/powerpoint/2010/main" val="186209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2017-63EA-40CA-9EE1-3B0D42B78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8C3535-D337-42D0-B8D6-F47CAFBBDA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1F07D9-FB32-4D3A-9D48-3AE3CB608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E24D6-E5AA-4809-88AB-F3644A24209D}"/>
              </a:ext>
            </a:extLst>
          </p:cNvPr>
          <p:cNvSpPr>
            <a:spLocks noGrp="1"/>
          </p:cNvSpPr>
          <p:nvPr>
            <p:ph type="dt" sz="half" idx="10"/>
          </p:nvPr>
        </p:nvSpPr>
        <p:spPr/>
        <p:txBody>
          <a:bodyPr/>
          <a:lstStyle/>
          <a:p>
            <a:fld id="{6C105108-C41D-4392-B4A8-317EE9FA4421}" type="datetimeFigureOut">
              <a:rPr lang="en-US" smtClean="0"/>
              <a:t>7/21/2019</a:t>
            </a:fld>
            <a:endParaRPr lang="en-US"/>
          </a:p>
        </p:txBody>
      </p:sp>
      <p:sp>
        <p:nvSpPr>
          <p:cNvPr id="6" name="Footer Placeholder 5">
            <a:extLst>
              <a:ext uri="{FF2B5EF4-FFF2-40B4-BE49-F238E27FC236}">
                <a16:creationId xmlns:a16="http://schemas.microsoft.com/office/drawing/2014/main" id="{25ED1CB9-26EA-4C80-992C-13A32F4FF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56BB9E-7BCF-48B6-9305-863452210D0C}"/>
              </a:ext>
            </a:extLst>
          </p:cNvPr>
          <p:cNvSpPr>
            <a:spLocks noGrp="1"/>
          </p:cNvSpPr>
          <p:nvPr>
            <p:ph type="sldNum" sz="quarter" idx="12"/>
          </p:nvPr>
        </p:nvSpPr>
        <p:spPr/>
        <p:txBody>
          <a:bodyPr/>
          <a:lstStyle/>
          <a:p>
            <a:fld id="{4E31FB50-49B3-42A4-A492-837D74E16F63}" type="slidenum">
              <a:rPr lang="en-US" smtClean="0"/>
              <a:t>‹#›</a:t>
            </a:fld>
            <a:endParaRPr lang="en-US"/>
          </a:p>
        </p:txBody>
      </p:sp>
    </p:spTree>
    <p:extLst>
      <p:ext uri="{BB962C8B-B14F-4D97-AF65-F5344CB8AC3E}">
        <p14:creationId xmlns:p14="http://schemas.microsoft.com/office/powerpoint/2010/main" val="2197405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2BEBBF-60B9-4545-96DB-C3D7E50E6C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298541-9ECD-431E-8BD6-9E75BED4FF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A8F31-FD1C-46D1-B218-732CC863F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05108-C41D-4392-B4A8-317EE9FA4421}" type="datetimeFigureOut">
              <a:rPr lang="en-US" smtClean="0"/>
              <a:t>7/21/2019</a:t>
            </a:fld>
            <a:endParaRPr lang="en-US"/>
          </a:p>
        </p:txBody>
      </p:sp>
      <p:sp>
        <p:nvSpPr>
          <p:cNvPr id="5" name="Footer Placeholder 4">
            <a:extLst>
              <a:ext uri="{FF2B5EF4-FFF2-40B4-BE49-F238E27FC236}">
                <a16:creationId xmlns:a16="http://schemas.microsoft.com/office/drawing/2014/main" id="{51536337-85A2-40B8-9AC5-0A81195FB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11F5EF-9B10-424F-85A8-F11A5205FD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1FB50-49B3-42A4-A492-837D74E16F63}" type="slidenum">
              <a:rPr lang="en-US" smtClean="0"/>
              <a:t>‹#›</a:t>
            </a:fld>
            <a:endParaRPr lang="en-US"/>
          </a:p>
        </p:txBody>
      </p:sp>
    </p:spTree>
    <p:extLst>
      <p:ext uri="{BB962C8B-B14F-4D97-AF65-F5344CB8AC3E}">
        <p14:creationId xmlns:p14="http://schemas.microsoft.com/office/powerpoint/2010/main" val="1084628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0A22-8376-435B-A67B-08015AAF464D}"/>
              </a:ext>
            </a:extLst>
          </p:cNvPr>
          <p:cNvSpPr>
            <a:spLocks noGrp="1"/>
          </p:cNvSpPr>
          <p:nvPr>
            <p:ph type="ctrTitle"/>
          </p:nvPr>
        </p:nvSpPr>
        <p:spPr/>
        <p:txBody>
          <a:bodyPr/>
          <a:lstStyle/>
          <a:p>
            <a:r>
              <a:rPr lang="en-US" dirty="0"/>
              <a:t>Web Scraping </a:t>
            </a:r>
            <a:r>
              <a:rPr lang="en-US" dirty="0" err="1"/>
              <a:t>WhaleWisdom</a:t>
            </a:r>
            <a:endParaRPr lang="en-US" dirty="0"/>
          </a:p>
        </p:txBody>
      </p:sp>
      <p:sp>
        <p:nvSpPr>
          <p:cNvPr id="3" name="Subtitle 2">
            <a:extLst>
              <a:ext uri="{FF2B5EF4-FFF2-40B4-BE49-F238E27FC236}">
                <a16:creationId xmlns:a16="http://schemas.microsoft.com/office/drawing/2014/main" id="{0449D050-5715-448E-833C-23FAC90ABFFE}"/>
              </a:ext>
            </a:extLst>
          </p:cNvPr>
          <p:cNvSpPr>
            <a:spLocks noGrp="1"/>
          </p:cNvSpPr>
          <p:nvPr>
            <p:ph type="subTitle" idx="1"/>
          </p:nvPr>
        </p:nvSpPr>
        <p:spPr/>
        <p:txBody>
          <a:bodyPr/>
          <a:lstStyle/>
          <a:p>
            <a:r>
              <a:rPr lang="en-US" dirty="0"/>
              <a:t>NYCDSA Web Scraping Project</a:t>
            </a:r>
          </a:p>
          <a:p>
            <a:r>
              <a:rPr lang="en-US" dirty="0"/>
              <a:t>Jose Gonzalez</a:t>
            </a:r>
          </a:p>
        </p:txBody>
      </p:sp>
    </p:spTree>
    <p:extLst>
      <p:ext uri="{BB962C8B-B14F-4D97-AF65-F5344CB8AC3E}">
        <p14:creationId xmlns:p14="http://schemas.microsoft.com/office/powerpoint/2010/main" val="372021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F369-FFBD-4111-8309-194E65DBBA19}"/>
              </a:ext>
            </a:extLst>
          </p:cNvPr>
          <p:cNvSpPr>
            <a:spLocks noGrp="1"/>
          </p:cNvSpPr>
          <p:nvPr>
            <p:ph type="title"/>
          </p:nvPr>
        </p:nvSpPr>
        <p:spPr/>
        <p:txBody>
          <a:bodyPr>
            <a:normAutofit fontScale="90000"/>
          </a:bodyPr>
          <a:lstStyle/>
          <a:p>
            <a:r>
              <a:rPr lang="en-US" dirty="0"/>
              <a:t>Is there correlation between institutional investor buying and stock returns in Anaplan (NYSE:PLAN)?</a:t>
            </a:r>
          </a:p>
        </p:txBody>
      </p:sp>
      <p:sp>
        <p:nvSpPr>
          <p:cNvPr id="3" name="Content Placeholder 2">
            <a:extLst>
              <a:ext uri="{FF2B5EF4-FFF2-40B4-BE49-F238E27FC236}">
                <a16:creationId xmlns:a16="http://schemas.microsoft.com/office/drawing/2014/main" id="{190208F7-A1F6-4809-A0D2-DADBC49603ED}"/>
              </a:ext>
            </a:extLst>
          </p:cNvPr>
          <p:cNvSpPr>
            <a:spLocks noGrp="1"/>
          </p:cNvSpPr>
          <p:nvPr>
            <p:ph idx="1"/>
          </p:nvPr>
        </p:nvSpPr>
        <p:spPr/>
        <p:txBody>
          <a:bodyPr/>
          <a:lstStyle/>
          <a:p>
            <a:r>
              <a:rPr lang="en-US" dirty="0"/>
              <a:t>Potentially interested parties</a:t>
            </a:r>
          </a:p>
          <a:p>
            <a:pPr lvl="1"/>
            <a:r>
              <a:rPr lang="en-US" dirty="0"/>
              <a:t>Other investors looking to increase returns based on competition behavior</a:t>
            </a:r>
          </a:p>
          <a:p>
            <a:r>
              <a:rPr lang="en-US" dirty="0"/>
              <a:t>Purpose of the project</a:t>
            </a:r>
          </a:p>
          <a:p>
            <a:pPr lvl="1"/>
            <a:r>
              <a:rPr lang="en-US" dirty="0"/>
              <a:t>Understand if web scraping 13F data is useful for stock investors</a:t>
            </a:r>
          </a:p>
          <a:p>
            <a:r>
              <a:rPr lang="en-US" dirty="0"/>
              <a:t>Questions</a:t>
            </a:r>
          </a:p>
          <a:p>
            <a:pPr lvl="1"/>
            <a:r>
              <a:rPr lang="en-US" dirty="0"/>
              <a:t>Does institutional buying correlate with positive returns?</a:t>
            </a:r>
          </a:p>
          <a:p>
            <a:pPr lvl="1"/>
            <a:r>
              <a:rPr lang="en-US" dirty="0"/>
              <a:t>Does institutional selling correlate with negative returns?</a:t>
            </a:r>
          </a:p>
          <a:p>
            <a:pPr lvl="1"/>
            <a:r>
              <a:rPr lang="en-US" dirty="0"/>
              <a:t>Is the type of shareholder/institution important to the shareholder base?</a:t>
            </a:r>
          </a:p>
          <a:p>
            <a:pPr lvl="1"/>
            <a:r>
              <a:rPr lang="en-US" dirty="0"/>
              <a:t>What type of institutions help predict returns or are useful to be invest alongside for certain styles (ex. VCs for long-term investors)</a:t>
            </a:r>
          </a:p>
        </p:txBody>
      </p:sp>
    </p:spTree>
    <p:extLst>
      <p:ext uri="{BB962C8B-B14F-4D97-AF65-F5344CB8AC3E}">
        <p14:creationId xmlns:p14="http://schemas.microsoft.com/office/powerpoint/2010/main" val="124168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213B-B652-4256-A04F-1DA261393A4E}"/>
              </a:ext>
            </a:extLst>
          </p:cNvPr>
          <p:cNvSpPr>
            <a:spLocks noGrp="1"/>
          </p:cNvSpPr>
          <p:nvPr>
            <p:ph type="title"/>
          </p:nvPr>
        </p:nvSpPr>
        <p:spPr/>
        <p:txBody>
          <a:bodyPr/>
          <a:lstStyle/>
          <a:p>
            <a:r>
              <a:rPr lang="en-US" dirty="0"/>
              <a:t>Web Scraping </a:t>
            </a:r>
            <a:r>
              <a:rPr lang="en-US" dirty="0" err="1"/>
              <a:t>WhaleWisdom</a:t>
            </a:r>
            <a:r>
              <a:rPr lang="en-US" dirty="0"/>
              <a:t> with Selenium</a:t>
            </a:r>
          </a:p>
        </p:txBody>
      </p:sp>
      <p:sp>
        <p:nvSpPr>
          <p:cNvPr id="3" name="Content Placeholder 2">
            <a:extLst>
              <a:ext uri="{FF2B5EF4-FFF2-40B4-BE49-F238E27FC236}">
                <a16:creationId xmlns:a16="http://schemas.microsoft.com/office/drawing/2014/main" id="{EF6E448B-620A-4E75-9F3A-D3A5313CD08E}"/>
              </a:ext>
            </a:extLst>
          </p:cNvPr>
          <p:cNvSpPr>
            <a:spLocks noGrp="1"/>
          </p:cNvSpPr>
          <p:nvPr>
            <p:ph idx="1"/>
          </p:nvPr>
        </p:nvSpPr>
        <p:spPr/>
        <p:txBody>
          <a:bodyPr/>
          <a:lstStyle/>
          <a:p>
            <a:r>
              <a:rPr lang="en-US" dirty="0"/>
              <a:t>Obtaining the XPATH from the first row in the tables and creating a loop that iterates over every row. </a:t>
            </a:r>
          </a:p>
          <a:p>
            <a:r>
              <a:rPr lang="en-US" dirty="0"/>
              <a:t>Creating a function that clicks the next button to help scrape all the subsequent pages and each row from the table. </a:t>
            </a:r>
          </a:p>
          <a:p>
            <a:endParaRPr lang="en-US" dirty="0"/>
          </a:p>
        </p:txBody>
      </p:sp>
      <p:pic>
        <p:nvPicPr>
          <p:cNvPr id="4" name="Picture 3">
            <a:extLst>
              <a:ext uri="{FF2B5EF4-FFF2-40B4-BE49-F238E27FC236}">
                <a16:creationId xmlns:a16="http://schemas.microsoft.com/office/drawing/2014/main" id="{F62A1A3F-26A6-4E4A-A48B-8D2DF9E75FBE}"/>
              </a:ext>
            </a:extLst>
          </p:cNvPr>
          <p:cNvPicPr>
            <a:picLocks noChangeAspect="1"/>
          </p:cNvPicPr>
          <p:nvPr/>
        </p:nvPicPr>
        <p:blipFill>
          <a:blip r:embed="rId2"/>
          <a:stretch>
            <a:fillRect/>
          </a:stretch>
        </p:blipFill>
        <p:spPr>
          <a:xfrm>
            <a:off x="1152525" y="3731740"/>
            <a:ext cx="9886950" cy="3126259"/>
          </a:xfrm>
          <a:prstGeom prst="rect">
            <a:avLst/>
          </a:prstGeom>
        </p:spPr>
      </p:pic>
    </p:spTree>
    <p:extLst>
      <p:ext uri="{BB962C8B-B14F-4D97-AF65-F5344CB8AC3E}">
        <p14:creationId xmlns:p14="http://schemas.microsoft.com/office/powerpoint/2010/main" val="369234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08850-916F-48B4-ABA7-3201A0F3A450}"/>
              </a:ext>
            </a:extLst>
          </p:cNvPr>
          <p:cNvSpPr>
            <a:spLocks noGrp="1"/>
          </p:cNvSpPr>
          <p:nvPr>
            <p:ph idx="1"/>
          </p:nvPr>
        </p:nvSpPr>
        <p:spPr>
          <a:xfrm>
            <a:off x="739346" y="95679"/>
            <a:ext cx="10515600" cy="4351338"/>
          </a:xfrm>
        </p:spPr>
        <p:txBody>
          <a:bodyPr/>
          <a:lstStyle/>
          <a:p>
            <a:r>
              <a:rPr lang="en-US" dirty="0"/>
              <a:t>158 filers were included in this dataset, including institutions ranging from large asset managers of ETF indexes, hedge funds, venture capital firms, and even corporations like Salesforce. </a:t>
            </a:r>
          </a:p>
          <a:p>
            <a:r>
              <a:rPr lang="en-US" dirty="0"/>
              <a:t>The highest concentration on a portfolio level seems to be from venture capital funds like Shasta Ventures </a:t>
            </a:r>
          </a:p>
        </p:txBody>
      </p:sp>
      <p:pic>
        <p:nvPicPr>
          <p:cNvPr id="4" name="Picture 3">
            <a:extLst>
              <a:ext uri="{FF2B5EF4-FFF2-40B4-BE49-F238E27FC236}">
                <a16:creationId xmlns:a16="http://schemas.microsoft.com/office/drawing/2014/main" id="{F48C8FF7-5D2B-4247-8A06-43088323C9A7}"/>
              </a:ext>
            </a:extLst>
          </p:cNvPr>
          <p:cNvPicPr>
            <a:picLocks noChangeAspect="1"/>
          </p:cNvPicPr>
          <p:nvPr/>
        </p:nvPicPr>
        <p:blipFill>
          <a:blip r:embed="rId2"/>
          <a:stretch>
            <a:fillRect/>
          </a:stretch>
        </p:blipFill>
        <p:spPr>
          <a:xfrm>
            <a:off x="866775" y="2174788"/>
            <a:ext cx="10458450" cy="4683211"/>
          </a:xfrm>
          <a:prstGeom prst="rect">
            <a:avLst/>
          </a:prstGeom>
        </p:spPr>
      </p:pic>
    </p:spTree>
    <p:extLst>
      <p:ext uri="{BB962C8B-B14F-4D97-AF65-F5344CB8AC3E}">
        <p14:creationId xmlns:p14="http://schemas.microsoft.com/office/powerpoint/2010/main" val="2257446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5817-2A6A-4D9F-A839-F7A7954F8C11}"/>
              </a:ext>
            </a:extLst>
          </p:cNvPr>
          <p:cNvSpPr>
            <a:spLocks noGrp="1"/>
          </p:cNvSpPr>
          <p:nvPr>
            <p:ph type="title"/>
          </p:nvPr>
        </p:nvSpPr>
        <p:spPr/>
        <p:txBody>
          <a:bodyPr/>
          <a:lstStyle/>
          <a:p>
            <a:r>
              <a:rPr lang="en-US" dirty="0"/>
              <a:t>If I was able to scrape the data</a:t>
            </a:r>
          </a:p>
        </p:txBody>
      </p:sp>
      <p:sp>
        <p:nvSpPr>
          <p:cNvPr id="3" name="Content Placeholder 2">
            <a:extLst>
              <a:ext uri="{FF2B5EF4-FFF2-40B4-BE49-F238E27FC236}">
                <a16:creationId xmlns:a16="http://schemas.microsoft.com/office/drawing/2014/main" id="{E050F6A3-EEB6-4C2B-B44D-C31790434B29}"/>
              </a:ext>
            </a:extLst>
          </p:cNvPr>
          <p:cNvSpPr>
            <a:spLocks noGrp="1"/>
          </p:cNvSpPr>
          <p:nvPr>
            <p:ph idx="1"/>
          </p:nvPr>
        </p:nvSpPr>
        <p:spPr/>
        <p:txBody>
          <a:bodyPr>
            <a:normAutofit fontScale="92500" lnSpcReduction="20000"/>
          </a:bodyPr>
          <a:lstStyle/>
          <a:p>
            <a:r>
              <a:rPr lang="en-US" dirty="0"/>
              <a:t>I would have created visualizations of the types of firms that were involved as shareholders of Anaplan. </a:t>
            </a:r>
          </a:p>
          <a:p>
            <a:r>
              <a:rPr lang="en-US" dirty="0"/>
              <a:t>I would have tried to come up with the profile of the “average” Anaplan shareholder. </a:t>
            </a:r>
          </a:p>
          <a:p>
            <a:r>
              <a:rPr lang="en-US" dirty="0"/>
              <a:t>I would have tried to see if institutional buying or selling correlated with positive or negative stock returns. </a:t>
            </a:r>
          </a:p>
          <a:p>
            <a:r>
              <a:rPr lang="en-US" dirty="0"/>
              <a:t>After trying to assess correlation I would have tried to split the institutions into types based on similarities, to see if venture capital firms, hedge funds, or asset managers had predictive power vs. another group of institutional investors</a:t>
            </a:r>
          </a:p>
          <a:p>
            <a:r>
              <a:rPr lang="en-US" dirty="0"/>
              <a:t>I would have also tried to understand when selling was for economic and non-economic reasons, as I think that would be a huge confounding factor in the dataset that would obscure a lot of the </a:t>
            </a:r>
            <a:r>
              <a:rPr lang="en-US"/>
              <a:t>potential insights</a:t>
            </a:r>
            <a:endParaRPr lang="en-US" dirty="0"/>
          </a:p>
        </p:txBody>
      </p:sp>
    </p:spTree>
    <p:extLst>
      <p:ext uri="{BB962C8B-B14F-4D97-AF65-F5344CB8AC3E}">
        <p14:creationId xmlns:p14="http://schemas.microsoft.com/office/powerpoint/2010/main" val="215071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87CF-9618-45AE-A79B-46AEEF31A00D}"/>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0325D091-9010-47F5-99E6-1E71E591EAC1}"/>
              </a:ext>
            </a:extLst>
          </p:cNvPr>
          <p:cNvSpPr>
            <a:spLocks noGrp="1"/>
          </p:cNvSpPr>
          <p:nvPr>
            <p:ph idx="1"/>
          </p:nvPr>
        </p:nvSpPr>
        <p:spPr/>
        <p:txBody>
          <a:bodyPr/>
          <a:lstStyle/>
          <a:p>
            <a:r>
              <a:rPr lang="en-US" dirty="0"/>
              <a:t>Since I could not accurately scrape data from the website into a csv file I was unable to perform a proper data analysis. </a:t>
            </a:r>
          </a:p>
          <a:p>
            <a:r>
              <a:rPr lang="en-US" dirty="0"/>
              <a:t>Even from just glancing at the dataset there were a lot of interesting questions that could have been attempted to be answered. </a:t>
            </a:r>
          </a:p>
          <a:p>
            <a:r>
              <a:rPr lang="en-US" dirty="0"/>
              <a:t>There is definitely a use for other investors to mine this type of data to try to understand things like sentiment and shareholder base, and it is potentially correlated with securities prices. </a:t>
            </a:r>
          </a:p>
          <a:p>
            <a:r>
              <a:rPr lang="en-US" dirty="0"/>
              <a:t>I cannot conclude institutional buying or selling positively or negatively affects the returns of Anaplan stock</a:t>
            </a:r>
          </a:p>
          <a:p>
            <a:endParaRPr lang="en-US" dirty="0"/>
          </a:p>
        </p:txBody>
      </p:sp>
    </p:spTree>
    <p:extLst>
      <p:ext uri="{BB962C8B-B14F-4D97-AF65-F5344CB8AC3E}">
        <p14:creationId xmlns:p14="http://schemas.microsoft.com/office/powerpoint/2010/main" val="2974103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446</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Web Scraping WhaleWisdom</vt:lpstr>
      <vt:lpstr>Is there correlation between institutional investor buying and stock returns in Anaplan (NYSE:PLAN)?</vt:lpstr>
      <vt:lpstr>Web Scraping WhaleWisdom with Selenium</vt:lpstr>
      <vt:lpstr>PowerPoint Presentation</vt:lpstr>
      <vt:lpstr>If I was able to scrape the data</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WhaleWisdom</dc:title>
  <dc:creator>Jose Gonzalez</dc:creator>
  <cp:lastModifiedBy>Jose Gonzalez</cp:lastModifiedBy>
  <cp:revision>12</cp:revision>
  <dcterms:created xsi:type="dcterms:W3CDTF">2019-07-21T22:29:56Z</dcterms:created>
  <dcterms:modified xsi:type="dcterms:W3CDTF">2019-07-22T03:07:30Z</dcterms:modified>
</cp:coreProperties>
</file>