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9"/>
  </p:notesMasterIdLst>
  <p:handoutMasterIdLst>
    <p:handoutMasterId r:id="rId20"/>
  </p:handoutMasterIdLst>
  <p:sldIdLst>
    <p:sldId id="257" r:id="rId5"/>
    <p:sldId id="389" r:id="rId6"/>
    <p:sldId id="270" r:id="rId7"/>
    <p:sldId id="390" r:id="rId8"/>
    <p:sldId id="391" r:id="rId9"/>
    <p:sldId id="392" r:id="rId10"/>
    <p:sldId id="396" r:id="rId11"/>
    <p:sldId id="395" r:id="rId12"/>
    <p:sldId id="398" r:id="rId13"/>
    <p:sldId id="399" r:id="rId14"/>
    <p:sldId id="321" r:id="rId15"/>
    <p:sldId id="397" r:id="rId16"/>
    <p:sldId id="393" r:id="rId17"/>
    <p:sldId id="39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rman, Jessica (CIV)" initials="HJ(" lastIdx="4" clrIdx="0">
    <p:extLst>
      <p:ext uri="{19B8F6BF-5375-455C-9EA6-DF929625EA0E}">
        <p15:presenceInfo xmlns:p15="http://schemas.microsoft.com/office/powerpoint/2012/main" userId="Herman, Jessica (CIV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F637A2-E82C-6C3A-F33F-F2CC26FA7B15}" v="776" dt="2022-04-11T21:10:24.836"/>
    <p1510:client id="{F152B13E-6A68-49D8-A987-29EFAB7902E1}" v="2" dt="2022-03-30T19:36:23.5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3725" autoAdjust="0"/>
  </p:normalViewPr>
  <p:slideViewPr>
    <p:cSldViewPr snapToGrid="0">
      <p:cViewPr varScale="1">
        <p:scale>
          <a:sx n="58" d="100"/>
          <a:sy n="58" d="100"/>
        </p:scale>
        <p:origin x="57" y="471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man, Jessica (CIV)" userId="d206873e-d930-4226-9b73-5e78b9acdcb5" providerId="ADAL" clId="{F152B13E-6A68-49D8-A987-29EFAB7902E1}"/>
    <pc:docChg chg="custSel modSld">
      <pc:chgData name="Herman, Jessica (CIV)" userId="d206873e-d930-4226-9b73-5e78b9acdcb5" providerId="ADAL" clId="{F152B13E-6A68-49D8-A987-29EFAB7902E1}" dt="2022-03-30T23:22:26.928" v="456" actId="5900"/>
      <pc:docMkLst>
        <pc:docMk/>
      </pc:docMkLst>
      <pc:sldChg chg="modSp mod">
        <pc:chgData name="Herman, Jessica (CIV)" userId="d206873e-d930-4226-9b73-5e78b9acdcb5" providerId="ADAL" clId="{F152B13E-6A68-49D8-A987-29EFAB7902E1}" dt="2022-03-30T19:32:46.120" v="240" actId="20577"/>
        <pc:sldMkLst>
          <pc:docMk/>
          <pc:sldMk cId="2215162900" sldId="393"/>
        </pc:sldMkLst>
        <pc:spChg chg="mod">
          <ac:chgData name="Herman, Jessica (CIV)" userId="d206873e-d930-4226-9b73-5e78b9acdcb5" providerId="ADAL" clId="{F152B13E-6A68-49D8-A987-29EFAB7902E1}" dt="2022-03-30T19:32:46.120" v="240" actId="20577"/>
          <ac:spMkLst>
            <pc:docMk/>
            <pc:sldMk cId="2215162900" sldId="393"/>
            <ac:spMk id="10" creationId="{1DB251F7-EBE7-46AC-A920-FFE2C5AF68EA}"/>
          </ac:spMkLst>
        </pc:spChg>
      </pc:sldChg>
      <pc:sldChg chg="modSp mod">
        <pc:chgData name="Herman, Jessica (CIV)" userId="d206873e-d930-4226-9b73-5e78b9acdcb5" providerId="ADAL" clId="{F152B13E-6A68-49D8-A987-29EFAB7902E1}" dt="2022-03-30T23:21:56.331" v="442" actId="20577"/>
        <pc:sldMkLst>
          <pc:docMk/>
          <pc:sldMk cId="1949023225" sldId="394"/>
        </pc:sldMkLst>
        <pc:spChg chg="mod">
          <ac:chgData name="Herman, Jessica (CIV)" userId="d206873e-d930-4226-9b73-5e78b9acdcb5" providerId="ADAL" clId="{F152B13E-6A68-49D8-A987-29EFAB7902E1}" dt="2022-03-30T23:21:56.331" v="442" actId="20577"/>
          <ac:spMkLst>
            <pc:docMk/>
            <pc:sldMk cId="1949023225" sldId="394"/>
            <ac:spMk id="10" creationId="{1DB251F7-EBE7-46AC-A920-FFE2C5AF68EA}"/>
          </ac:spMkLst>
        </pc:spChg>
      </pc:sldChg>
      <pc:sldChg chg="modSp mod addCm modCm">
        <pc:chgData name="Herman, Jessica (CIV)" userId="d206873e-d930-4226-9b73-5e78b9acdcb5" providerId="ADAL" clId="{F152B13E-6A68-49D8-A987-29EFAB7902E1}" dt="2022-03-30T23:22:26.928" v="456" actId="5900"/>
        <pc:sldMkLst>
          <pc:docMk/>
          <pc:sldMk cId="3264478677" sldId="396"/>
        </pc:sldMkLst>
        <pc:spChg chg="mod">
          <ac:chgData name="Herman, Jessica (CIV)" userId="d206873e-d930-4226-9b73-5e78b9acdcb5" providerId="ADAL" clId="{F152B13E-6A68-49D8-A987-29EFAB7902E1}" dt="2022-03-30T23:22:19.672" v="455" actId="20577"/>
          <ac:spMkLst>
            <pc:docMk/>
            <pc:sldMk cId="3264478677" sldId="396"/>
            <ac:spMk id="10" creationId="{1DB251F7-EBE7-46AC-A920-FFE2C5AF68EA}"/>
          </ac:spMkLst>
        </pc:spChg>
        <pc:spChg chg="mod">
          <ac:chgData name="Herman, Jessica (CIV)" userId="d206873e-d930-4226-9b73-5e78b9acdcb5" providerId="ADAL" clId="{F152B13E-6A68-49D8-A987-29EFAB7902E1}" dt="2022-03-30T19:35:12.992" v="439"/>
          <ac:spMkLst>
            <pc:docMk/>
            <pc:sldMk cId="3264478677" sldId="396"/>
            <ac:spMk id="12" creationId="{7FB7F30B-2A84-4C44-BC5A-E826ED6E74A2}"/>
          </ac:spMkLst>
        </pc:spChg>
      </pc:sldChg>
    </pc:docChg>
  </pc:docChgLst>
  <pc:docChgLst>
    <pc:chgData name="Herman, Jessica (CIV)" userId="S::jessica.herman@nps.edu::d206873e-d930-4226-9b73-5e78b9acdcb5" providerId="AD" clId="Web-{0CF637A2-E82C-6C3A-F33F-F2CC26FA7B15}"/>
    <pc:docChg chg="addSld modSld sldOrd">
      <pc:chgData name="Herman, Jessica (CIV)" userId="S::jessica.herman@nps.edu::d206873e-d930-4226-9b73-5e78b9acdcb5" providerId="AD" clId="Web-{0CF637A2-E82C-6C3A-F33F-F2CC26FA7B15}" dt="2022-04-11T21:10:24.836" v="768" actId="20577"/>
      <pc:docMkLst>
        <pc:docMk/>
      </pc:docMkLst>
      <pc:sldChg chg="modSp">
        <pc:chgData name="Herman, Jessica (CIV)" userId="S::jessica.herman@nps.edu::d206873e-d930-4226-9b73-5e78b9acdcb5" providerId="AD" clId="Web-{0CF637A2-E82C-6C3A-F33F-F2CC26FA7B15}" dt="2022-04-11T16:03:29.303" v="66" actId="20577"/>
        <pc:sldMkLst>
          <pc:docMk/>
          <pc:sldMk cId="3891345585" sldId="270"/>
        </pc:sldMkLst>
        <pc:spChg chg="mod">
          <ac:chgData name="Herman, Jessica (CIV)" userId="S::jessica.herman@nps.edu::d206873e-d930-4226-9b73-5e78b9acdcb5" providerId="AD" clId="Web-{0CF637A2-E82C-6C3A-F33F-F2CC26FA7B15}" dt="2022-04-11T16:03:08.084" v="55" actId="20577"/>
          <ac:spMkLst>
            <pc:docMk/>
            <pc:sldMk cId="3891345585" sldId="270"/>
            <ac:spMk id="10" creationId="{1DB251F7-EBE7-46AC-A920-FFE2C5AF68EA}"/>
          </ac:spMkLst>
        </pc:spChg>
        <pc:spChg chg="mod">
          <ac:chgData name="Herman, Jessica (CIV)" userId="S::jessica.herman@nps.edu::d206873e-d930-4226-9b73-5e78b9acdcb5" providerId="AD" clId="Web-{0CF637A2-E82C-6C3A-F33F-F2CC26FA7B15}" dt="2022-04-11T16:03:29.303" v="66" actId="20577"/>
          <ac:spMkLst>
            <pc:docMk/>
            <pc:sldMk cId="3891345585" sldId="270"/>
            <ac:spMk id="12" creationId="{7FB7F30B-2A84-4C44-BC5A-E826ED6E74A2}"/>
          </ac:spMkLst>
        </pc:spChg>
      </pc:sldChg>
      <pc:sldChg chg="modSp">
        <pc:chgData name="Herman, Jessica (CIV)" userId="S::jessica.herman@nps.edu::d206873e-d930-4226-9b73-5e78b9acdcb5" providerId="AD" clId="Web-{0CF637A2-E82C-6C3A-F33F-F2CC26FA7B15}" dt="2022-04-11T21:10:03.758" v="764" actId="20577"/>
        <pc:sldMkLst>
          <pc:docMk/>
          <pc:sldMk cId="2313234867" sldId="389"/>
        </pc:sldMkLst>
        <pc:spChg chg="mod">
          <ac:chgData name="Herman, Jessica (CIV)" userId="S::jessica.herman@nps.edu::d206873e-d930-4226-9b73-5e78b9acdcb5" providerId="AD" clId="Web-{0CF637A2-E82C-6C3A-F33F-F2CC26FA7B15}" dt="2022-04-11T21:10:03.758" v="764" actId="20577"/>
          <ac:spMkLst>
            <pc:docMk/>
            <pc:sldMk cId="2313234867" sldId="389"/>
            <ac:spMk id="3" creationId="{D3B60D6F-4D0F-4D33-B2A7-159C8583FF00}"/>
          </ac:spMkLst>
        </pc:spChg>
      </pc:sldChg>
      <pc:sldChg chg="modSp">
        <pc:chgData name="Herman, Jessica (CIV)" userId="S::jessica.herman@nps.edu::d206873e-d930-4226-9b73-5e78b9acdcb5" providerId="AD" clId="Web-{0CF637A2-E82C-6C3A-F33F-F2CC26FA7B15}" dt="2022-04-11T16:59:50.006" v="68" actId="20577"/>
        <pc:sldMkLst>
          <pc:docMk/>
          <pc:sldMk cId="2883242863" sldId="391"/>
        </pc:sldMkLst>
        <pc:spChg chg="mod">
          <ac:chgData name="Herman, Jessica (CIV)" userId="S::jessica.herman@nps.edu::d206873e-d930-4226-9b73-5e78b9acdcb5" providerId="AD" clId="Web-{0CF637A2-E82C-6C3A-F33F-F2CC26FA7B15}" dt="2022-04-11T16:59:50.006" v="68" actId="20577"/>
          <ac:spMkLst>
            <pc:docMk/>
            <pc:sldMk cId="2883242863" sldId="391"/>
            <ac:spMk id="10" creationId="{1DB251F7-EBE7-46AC-A920-FFE2C5AF68EA}"/>
          </ac:spMkLst>
        </pc:spChg>
      </pc:sldChg>
      <pc:sldChg chg="ord">
        <pc:chgData name="Herman, Jessica (CIV)" userId="S::jessica.herman@nps.edu::d206873e-d930-4226-9b73-5e78b9acdcb5" providerId="AD" clId="Web-{0CF637A2-E82C-6C3A-F33F-F2CC26FA7B15}" dt="2022-04-11T17:11:12.376" v="70"/>
        <pc:sldMkLst>
          <pc:docMk/>
          <pc:sldMk cId="2215162900" sldId="393"/>
        </pc:sldMkLst>
      </pc:sldChg>
      <pc:sldChg chg="ord">
        <pc:chgData name="Herman, Jessica (CIV)" userId="S::jessica.herman@nps.edu::d206873e-d930-4226-9b73-5e78b9acdcb5" providerId="AD" clId="Web-{0CF637A2-E82C-6C3A-F33F-F2CC26FA7B15}" dt="2022-04-11T17:11:12.376" v="69"/>
        <pc:sldMkLst>
          <pc:docMk/>
          <pc:sldMk cId="1949023225" sldId="394"/>
        </pc:sldMkLst>
      </pc:sldChg>
      <pc:sldChg chg="addSp delSp modSp">
        <pc:chgData name="Herman, Jessica (CIV)" userId="S::jessica.herman@nps.edu::d206873e-d930-4226-9b73-5e78b9acdcb5" providerId="AD" clId="Web-{0CF637A2-E82C-6C3A-F33F-F2CC26FA7B15}" dt="2022-04-11T17:21:41.559" v="416" actId="14100"/>
        <pc:sldMkLst>
          <pc:docMk/>
          <pc:sldMk cId="3677830876" sldId="395"/>
        </pc:sldMkLst>
        <pc:spChg chg="mod">
          <ac:chgData name="Herman, Jessica (CIV)" userId="S::jessica.herman@nps.edu::d206873e-d930-4226-9b73-5e78b9acdcb5" providerId="AD" clId="Web-{0CF637A2-E82C-6C3A-F33F-F2CC26FA7B15}" dt="2022-04-11T17:21:41.559" v="416" actId="14100"/>
          <ac:spMkLst>
            <pc:docMk/>
            <pc:sldMk cId="3677830876" sldId="395"/>
            <ac:spMk id="3" creationId="{D4CF425F-D9C7-44A7-83CD-3D30EE7A3877}"/>
          </ac:spMkLst>
        </pc:spChg>
        <pc:spChg chg="del">
          <ac:chgData name="Herman, Jessica (CIV)" userId="S::jessica.herman@nps.edu::d206873e-d930-4226-9b73-5e78b9acdcb5" providerId="AD" clId="Web-{0CF637A2-E82C-6C3A-F33F-F2CC26FA7B15}" dt="2022-04-11T17:21:08.653" v="412"/>
          <ac:spMkLst>
            <pc:docMk/>
            <pc:sldMk cId="3677830876" sldId="395"/>
            <ac:spMk id="4" creationId="{9F884C5A-E673-4DD6-82FE-E7D3925AEBE6}"/>
          </ac:spMkLst>
        </pc:spChg>
        <pc:spChg chg="add del mod">
          <ac:chgData name="Herman, Jessica (CIV)" userId="S::jessica.herman@nps.edu::d206873e-d930-4226-9b73-5e78b9acdcb5" providerId="AD" clId="Web-{0CF637A2-E82C-6C3A-F33F-F2CC26FA7B15}" dt="2022-04-11T17:21:12.981" v="413"/>
          <ac:spMkLst>
            <pc:docMk/>
            <pc:sldMk cId="3677830876" sldId="395"/>
            <ac:spMk id="6" creationId="{D57CB7AA-DACC-1061-8AA2-4A859CDBA8C0}"/>
          </ac:spMkLst>
        </pc:spChg>
      </pc:sldChg>
      <pc:sldChg chg="modSp delCm">
        <pc:chgData name="Herman, Jessica (CIV)" userId="S::jessica.herman@nps.edu::d206873e-d930-4226-9b73-5e78b9acdcb5" providerId="AD" clId="Web-{0CF637A2-E82C-6C3A-F33F-F2CC26FA7B15}" dt="2022-04-11T17:20:02.044" v="410" actId="20577"/>
        <pc:sldMkLst>
          <pc:docMk/>
          <pc:sldMk cId="3264478677" sldId="396"/>
        </pc:sldMkLst>
        <pc:spChg chg="mod">
          <ac:chgData name="Herman, Jessica (CIV)" userId="S::jessica.herman@nps.edu::d206873e-d930-4226-9b73-5e78b9acdcb5" providerId="AD" clId="Web-{0CF637A2-E82C-6C3A-F33F-F2CC26FA7B15}" dt="2022-04-11T17:20:02.044" v="410" actId="20577"/>
          <ac:spMkLst>
            <pc:docMk/>
            <pc:sldMk cId="3264478677" sldId="396"/>
            <ac:spMk id="10" creationId="{1DB251F7-EBE7-46AC-A920-FFE2C5AF68EA}"/>
          </ac:spMkLst>
        </pc:spChg>
        <pc:spChg chg="mod">
          <ac:chgData name="Herman, Jessica (CIV)" userId="S::jessica.herman@nps.edu::d206873e-d930-4226-9b73-5e78b9acdcb5" providerId="AD" clId="Web-{0CF637A2-E82C-6C3A-F33F-F2CC26FA7B15}" dt="2022-04-11T17:19:12.903" v="387"/>
          <ac:spMkLst>
            <pc:docMk/>
            <pc:sldMk cId="3264478677" sldId="396"/>
            <ac:spMk id="12" creationId="{7FB7F30B-2A84-4C44-BC5A-E826ED6E74A2}"/>
          </ac:spMkLst>
        </pc:spChg>
      </pc:sldChg>
      <pc:sldChg chg="addSp delSp modSp new mod setBg chgLayout">
        <pc:chgData name="Herman, Jessica (CIV)" userId="S::jessica.herman@nps.edu::d206873e-d930-4226-9b73-5e78b9acdcb5" providerId="AD" clId="Web-{0CF637A2-E82C-6C3A-F33F-F2CC26FA7B15}" dt="2022-04-11T17:11:54.422" v="77"/>
        <pc:sldMkLst>
          <pc:docMk/>
          <pc:sldMk cId="447200454" sldId="397"/>
        </pc:sldMkLst>
        <pc:spChg chg="mod ord">
          <ac:chgData name="Herman, Jessica (CIV)" userId="S::jessica.herman@nps.edu::d206873e-d930-4226-9b73-5e78b9acdcb5" providerId="AD" clId="Web-{0CF637A2-E82C-6C3A-F33F-F2CC26FA7B15}" dt="2022-04-11T17:11:54.422" v="77"/>
          <ac:spMkLst>
            <pc:docMk/>
            <pc:sldMk cId="447200454" sldId="397"/>
            <ac:spMk id="2" creationId="{92813527-31A4-6CB3-823B-580E762E0440}"/>
          </ac:spMkLst>
        </pc:spChg>
        <pc:spChg chg="del mod ord">
          <ac:chgData name="Herman, Jessica (CIV)" userId="S::jessica.herman@nps.edu::d206873e-d930-4226-9b73-5e78b9acdcb5" providerId="AD" clId="Web-{0CF637A2-E82C-6C3A-F33F-F2CC26FA7B15}" dt="2022-04-11T17:11:54.422" v="77"/>
          <ac:spMkLst>
            <pc:docMk/>
            <pc:sldMk cId="447200454" sldId="397"/>
            <ac:spMk id="3" creationId="{2AA624AD-E89C-6B95-F8B4-4946C3024FBE}"/>
          </ac:spMkLst>
        </pc:spChg>
        <pc:spChg chg="mod ord">
          <ac:chgData name="Herman, Jessica (CIV)" userId="S::jessica.herman@nps.edu::d206873e-d930-4226-9b73-5e78b9acdcb5" providerId="AD" clId="Web-{0CF637A2-E82C-6C3A-F33F-F2CC26FA7B15}" dt="2022-04-11T17:11:54.422" v="77"/>
          <ac:spMkLst>
            <pc:docMk/>
            <pc:sldMk cId="447200454" sldId="397"/>
            <ac:spMk id="4" creationId="{6D90C44E-F3F4-E8C0-0177-B872D2E1A08E}"/>
          </ac:spMkLst>
        </pc:spChg>
        <pc:spChg chg="mod ord">
          <ac:chgData name="Herman, Jessica (CIV)" userId="S::jessica.herman@nps.edu::d206873e-d930-4226-9b73-5e78b9acdcb5" providerId="AD" clId="Web-{0CF637A2-E82C-6C3A-F33F-F2CC26FA7B15}" dt="2022-04-11T17:11:54.422" v="77"/>
          <ac:spMkLst>
            <pc:docMk/>
            <pc:sldMk cId="447200454" sldId="397"/>
            <ac:spMk id="5" creationId="{72106F7B-A7D5-462A-F1B4-F637FDB46C95}"/>
          </ac:spMkLst>
        </pc:spChg>
        <pc:spChg chg="mod ord">
          <ac:chgData name="Herman, Jessica (CIV)" userId="S::jessica.herman@nps.edu::d206873e-d930-4226-9b73-5e78b9acdcb5" providerId="AD" clId="Web-{0CF637A2-E82C-6C3A-F33F-F2CC26FA7B15}" dt="2022-04-11T17:11:54.422" v="77"/>
          <ac:spMkLst>
            <pc:docMk/>
            <pc:sldMk cId="447200454" sldId="397"/>
            <ac:spMk id="6" creationId="{7E0B1FD0-DAD1-0E1F-4E43-8A0776983DB9}"/>
          </ac:spMkLst>
        </pc:spChg>
        <pc:spChg chg="mod ord">
          <ac:chgData name="Herman, Jessica (CIV)" userId="S::jessica.herman@nps.edu::d206873e-d930-4226-9b73-5e78b9acdcb5" providerId="AD" clId="Web-{0CF637A2-E82C-6C3A-F33F-F2CC26FA7B15}" dt="2022-04-11T17:11:54.422" v="77"/>
          <ac:spMkLst>
            <pc:docMk/>
            <pc:sldMk cId="447200454" sldId="397"/>
            <ac:spMk id="7" creationId="{F6C8FB7D-0A94-D74D-87B1-623F45717B36}"/>
          </ac:spMkLst>
        </pc:spChg>
        <pc:spChg chg="add">
          <ac:chgData name="Herman, Jessica (CIV)" userId="S::jessica.herman@nps.edu::d206873e-d930-4226-9b73-5e78b9acdcb5" providerId="AD" clId="Web-{0CF637A2-E82C-6C3A-F33F-F2CC26FA7B15}" dt="2022-04-11T17:11:54.422" v="77"/>
          <ac:spMkLst>
            <pc:docMk/>
            <pc:sldMk cId="447200454" sldId="397"/>
            <ac:spMk id="12" creationId="{82184FF4-7029-4ED7-813A-192E60608764}"/>
          </ac:spMkLst>
        </pc:spChg>
        <pc:spChg chg="add">
          <ac:chgData name="Herman, Jessica (CIV)" userId="S::jessica.herman@nps.edu::d206873e-d930-4226-9b73-5e78b9acdcb5" providerId="AD" clId="Web-{0CF637A2-E82C-6C3A-F33F-F2CC26FA7B15}" dt="2022-04-11T17:11:54.422" v="77"/>
          <ac:spMkLst>
            <pc:docMk/>
            <pc:sldMk cId="447200454" sldId="397"/>
            <ac:spMk id="14" creationId="{AAA7AB09-557C-41AD-9113-FF9F68FA1035}"/>
          </ac:spMkLst>
        </pc:spChg>
        <pc:spChg chg="add">
          <ac:chgData name="Herman, Jessica (CIV)" userId="S::jessica.herman@nps.edu::d206873e-d930-4226-9b73-5e78b9acdcb5" providerId="AD" clId="Web-{0CF637A2-E82C-6C3A-F33F-F2CC26FA7B15}" dt="2022-04-11T17:11:54.422" v="77"/>
          <ac:spMkLst>
            <pc:docMk/>
            <pc:sldMk cId="447200454" sldId="397"/>
            <ac:spMk id="16" creationId="{EF99ECAA-1F11-4937-BBA6-51935AB44C9D}"/>
          </ac:spMkLst>
        </pc:spChg>
        <pc:spChg chg="add">
          <ac:chgData name="Herman, Jessica (CIV)" userId="S::jessica.herman@nps.edu::d206873e-d930-4226-9b73-5e78b9acdcb5" providerId="AD" clId="Web-{0CF637A2-E82C-6C3A-F33F-F2CC26FA7B15}" dt="2022-04-11T17:11:54.422" v="77"/>
          <ac:spMkLst>
            <pc:docMk/>
            <pc:sldMk cId="447200454" sldId="397"/>
            <ac:spMk id="24" creationId="{1DB043B4-68C6-45B9-82AC-A5800EADB8DB}"/>
          </ac:spMkLst>
        </pc:spChg>
        <pc:spChg chg="add">
          <ac:chgData name="Herman, Jessica (CIV)" userId="S::jessica.herman@nps.edu::d206873e-d930-4226-9b73-5e78b9acdcb5" providerId="AD" clId="Web-{0CF637A2-E82C-6C3A-F33F-F2CC26FA7B15}" dt="2022-04-11T17:11:54.422" v="77"/>
          <ac:spMkLst>
            <pc:docMk/>
            <pc:sldMk cId="447200454" sldId="397"/>
            <ac:spMk id="26" creationId="{5FE4B864-934A-4FA2-BD41-97214DEE961A}"/>
          </ac:spMkLst>
        </pc:spChg>
        <pc:spChg chg="add">
          <ac:chgData name="Herman, Jessica (CIV)" userId="S::jessica.herman@nps.edu::d206873e-d930-4226-9b73-5e78b9acdcb5" providerId="AD" clId="Web-{0CF637A2-E82C-6C3A-F33F-F2CC26FA7B15}" dt="2022-04-11T17:11:54.422" v="77"/>
          <ac:spMkLst>
            <pc:docMk/>
            <pc:sldMk cId="447200454" sldId="397"/>
            <ac:spMk id="28" creationId="{6E724B59-C987-4078-AE71-65FA4BBEB919}"/>
          </ac:spMkLst>
        </pc:spChg>
        <pc:spChg chg="add">
          <ac:chgData name="Herman, Jessica (CIV)" userId="S::jessica.herman@nps.edu::d206873e-d930-4226-9b73-5e78b9acdcb5" providerId="AD" clId="Web-{0CF637A2-E82C-6C3A-F33F-F2CC26FA7B15}" dt="2022-04-11T17:11:54.422" v="77"/>
          <ac:spMkLst>
            <pc:docMk/>
            <pc:sldMk cId="447200454" sldId="397"/>
            <ac:spMk id="30" creationId="{AA24D124-0A58-4832-8637-3B30AE719542}"/>
          </ac:spMkLst>
        </pc:spChg>
        <pc:spChg chg="add">
          <ac:chgData name="Herman, Jessica (CIV)" userId="S::jessica.herman@nps.edu::d206873e-d930-4226-9b73-5e78b9acdcb5" providerId="AD" clId="Web-{0CF637A2-E82C-6C3A-F33F-F2CC26FA7B15}" dt="2022-04-11T17:11:54.422" v="77"/>
          <ac:spMkLst>
            <pc:docMk/>
            <pc:sldMk cId="447200454" sldId="397"/>
            <ac:spMk id="32" creationId="{4118B356-D175-4209-BEF2-024CCE89F289}"/>
          </ac:spMkLst>
        </pc:spChg>
        <pc:spChg chg="add">
          <ac:chgData name="Herman, Jessica (CIV)" userId="S::jessica.herman@nps.edu::d206873e-d930-4226-9b73-5e78b9acdcb5" providerId="AD" clId="Web-{0CF637A2-E82C-6C3A-F33F-F2CC26FA7B15}" dt="2022-04-11T17:11:54.422" v="77"/>
          <ac:spMkLst>
            <pc:docMk/>
            <pc:sldMk cId="447200454" sldId="397"/>
            <ac:spMk id="34" creationId="{CB542020-4D2E-46FE-A3F2-D57E88263168}"/>
          </ac:spMkLst>
        </pc:spChg>
        <pc:spChg chg="add">
          <ac:chgData name="Herman, Jessica (CIV)" userId="S::jessica.herman@nps.edu::d206873e-d930-4226-9b73-5e78b9acdcb5" providerId="AD" clId="Web-{0CF637A2-E82C-6C3A-F33F-F2CC26FA7B15}" dt="2022-04-11T17:11:54.422" v="77"/>
          <ac:spMkLst>
            <pc:docMk/>
            <pc:sldMk cId="447200454" sldId="397"/>
            <ac:spMk id="36" creationId="{6F8FE930-94C1-41F5-91E7-AFEE93C81C57}"/>
          </ac:spMkLst>
        </pc:spChg>
        <pc:spChg chg="add">
          <ac:chgData name="Herman, Jessica (CIV)" userId="S::jessica.herman@nps.edu::d206873e-d930-4226-9b73-5e78b9acdcb5" providerId="AD" clId="Web-{0CF637A2-E82C-6C3A-F33F-F2CC26FA7B15}" dt="2022-04-11T17:11:54.422" v="77"/>
          <ac:spMkLst>
            <pc:docMk/>
            <pc:sldMk cId="447200454" sldId="397"/>
            <ac:spMk id="38" creationId="{A0302BC9-31AF-4AD2-AF80-D0AD26F64A2B}"/>
          </ac:spMkLst>
        </pc:spChg>
        <pc:grpChg chg="add">
          <ac:chgData name="Herman, Jessica (CIV)" userId="S::jessica.herman@nps.edu::d206873e-d930-4226-9b73-5e78b9acdcb5" providerId="AD" clId="Web-{0CF637A2-E82C-6C3A-F33F-F2CC26FA7B15}" dt="2022-04-11T17:11:54.422" v="77"/>
          <ac:grpSpMkLst>
            <pc:docMk/>
            <pc:sldMk cId="447200454" sldId="397"/>
            <ac:grpSpMk id="18" creationId="{79DE9FAB-6BBA-4CFE-B67D-77B47F01ECA4}"/>
          </ac:grpSpMkLst>
        </pc:grpChg>
      </pc:sldChg>
      <pc:sldChg chg="addSp delSp modSp add replId">
        <pc:chgData name="Herman, Jessica (CIV)" userId="S::jessica.herman@nps.edu::d206873e-d930-4226-9b73-5e78b9acdcb5" providerId="AD" clId="Web-{0CF637A2-E82C-6C3A-F33F-F2CC26FA7B15}" dt="2022-04-11T17:22:04.543" v="420"/>
        <pc:sldMkLst>
          <pc:docMk/>
          <pc:sldMk cId="2632082381" sldId="398"/>
        </pc:sldMkLst>
        <pc:spChg chg="del">
          <ac:chgData name="Herman, Jessica (CIV)" userId="S::jessica.herman@nps.edu::d206873e-d930-4226-9b73-5e78b9acdcb5" providerId="AD" clId="Web-{0CF637A2-E82C-6C3A-F33F-F2CC26FA7B15}" dt="2022-04-11T17:21:50.574" v="417"/>
          <ac:spMkLst>
            <pc:docMk/>
            <pc:sldMk cId="2632082381" sldId="398"/>
            <ac:spMk id="3" creationId="{D4CF425F-D9C7-44A7-83CD-3D30EE7A3877}"/>
          </ac:spMkLst>
        </pc:spChg>
        <pc:spChg chg="mod">
          <ac:chgData name="Herman, Jessica (CIV)" userId="S::jessica.herman@nps.edu::d206873e-d930-4226-9b73-5e78b9acdcb5" providerId="AD" clId="Web-{0CF637A2-E82C-6C3A-F33F-F2CC26FA7B15}" dt="2022-04-11T17:22:04.543" v="420"/>
          <ac:spMkLst>
            <pc:docMk/>
            <pc:sldMk cId="2632082381" sldId="398"/>
            <ac:spMk id="4" creationId="{9F884C5A-E673-4DD6-82FE-E7D3925AEBE6}"/>
          </ac:spMkLst>
        </pc:spChg>
        <pc:spChg chg="add del mod">
          <ac:chgData name="Herman, Jessica (CIV)" userId="S::jessica.herman@nps.edu::d206873e-d930-4226-9b73-5e78b9acdcb5" providerId="AD" clId="Web-{0CF637A2-E82C-6C3A-F33F-F2CC26FA7B15}" dt="2022-04-11T17:21:54.559" v="418"/>
          <ac:spMkLst>
            <pc:docMk/>
            <pc:sldMk cId="2632082381" sldId="398"/>
            <ac:spMk id="6" creationId="{98511D1F-03E1-9FF9-9531-4BD518196020}"/>
          </ac:spMkLst>
        </pc:spChg>
      </pc:sldChg>
      <pc:sldChg chg="delSp modSp new mod ord modClrScheme chgLayout">
        <pc:chgData name="Herman, Jessica (CIV)" userId="S::jessica.herman@nps.edu::d206873e-d930-4226-9b73-5e78b9acdcb5" providerId="AD" clId="Web-{0CF637A2-E82C-6C3A-F33F-F2CC26FA7B15}" dt="2022-04-11T21:10:24.836" v="768" actId="20577"/>
        <pc:sldMkLst>
          <pc:docMk/>
          <pc:sldMk cId="1667042113" sldId="399"/>
        </pc:sldMkLst>
        <pc:spChg chg="mod ord">
          <ac:chgData name="Herman, Jessica (CIV)" userId="S::jessica.herman@nps.edu::d206873e-d930-4226-9b73-5e78b9acdcb5" providerId="AD" clId="Web-{0CF637A2-E82C-6C3A-F33F-F2CC26FA7B15}" dt="2022-04-11T21:10:24.836" v="768" actId="20577"/>
          <ac:spMkLst>
            <pc:docMk/>
            <pc:sldMk cId="1667042113" sldId="399"/>
            <ac:spMk id="2" creationId="{A595E9A8-1DA3-238A-5324-2C5C60A41A62}"/>
          </ac:spMkLst>
        </pc:spChg>
        <pc:spChg chg="del mod">
          <ac:chgData name="Herman, Jessica (CIV)" userId="S::jessica.herman@nps.edu::d206873e-d930-4226-9b73-5e78b9acdcb5" providerId="AD" clId="Web-{0CF637A2-E82C-6C3A-F33F-F2CC26FA7B15}" dt="2022-04-11T20:59:04.486" v="435"/>
          <ac:spMkLst>
            <pc:docMk/>
            <pc:sldMk cId="1667042113" sldId="399"/>
            <ac:spMk id="3" creationId="{D72B7405-52FA-683F-F436-F72C9EE4B373}"/>
          </ac:spMkLst>
        </pc:spChg>
        <pc:spChg chg="mod ord">
          <ac:chgData name="Herman, Jessica (CIV)" userId="S::jessica.herman@nps.edu::d206873e-d930-4226-9b73-5e78b9acdcb5" providerId="AD" clId="Web-{0CF637A2-E82C-6C3A-F33F-F2CC26FA7B15}" dt="2022-04-11T21:08:15.866" v="708" actId="20577"/>
          <ac:spMkLst>
            <pc:docMk/>
            <pc:sldMk cId="1667042113" sldId="399"/>
            <ac:spMk id="4" creationId="{3F07B662-D206-B94B-E169-3BABD1A4ED25}"/>
          </ac:spMkLst>
        </pc:spChg>
        <pc:spChg chg="del">
          <ac:chgData name="Herman, Jessica (CIV)" userId="S::jessica.herman@nps.edu::d206873e-d930-4226-9b73-5e78b9acdcb5" providerId="AD" clId="Web-{0CF637A2-E82C-6C3A-F33F-F2CC26FA7B15}" dt="2022-04-11T20:59:04.486" v="435"/>
          <ac:spMkLst>
            <pc:docMk/>
            <pc:sldMk cId="1667042113" sldId="399"/>
            <ac:spMk id="5" creationId="{DB776C77-4C07-7DAF-6AD8-24CD0442EE0A}"/>
          </ac:spMkLst>
        </pc:spChg>
        <pc:spChg chg="mod ord">
          <ac:chgData name="Herman, Jessica (CIV)" userId="S::jessica.herman@nps.edu::d206873e-d930-4226-9b73-5e78b9acdcb5" providerId="AD" clId="Web-{0CF637A2-E82C-6C3A-F33F-F2CC26FA7B15}" dt="2022-04-11T21:09:36.555" v="761" actId="20577"/>
          <ac:spMkLst>
            <pc:docMk/>
            <pc:sldMk cId="1667042113" sldId="399"/>
            <ac:spMk id="6" creationId="{0031F423-E059-F943-19A8-D7A496B083DC}"/>
          </ac:spMkLst>
        </pc:spChg>
        <pc:spChg chg="mod ord">
          <ac:chgData name="Herman, Jessica (CIV)" userId="S::jessica.herman@nps.edu::d206873e-d930-4226-9b73-5e78b9acdcb5" providerId="AD" clId="Web-{0CF637A2-E82C-6C3A-F33F-F2CC26FA7B15}" dt="2022-04-11T20:59:04.486" v="435"/>
          <ac:spMkLst>
            <pc:docMk/>
            <pc:sldMk cId="1667042113" sldId="399"/>
            <ac:spMk id="7" creationId="{80DA4AC0-311D-527F-941D-8D5B961C96D1}"/>
          </ac:spMkLst>
        </pc:spChg>
        <pc:spChg chg="mod ord">
          <ac:chgData name="Herman, Jessica (CIV)" userId="S::jessica.herman@nps.edu::d206873e-d930-4226-9b73-5e78b9acdcb5" providerId="AD" clId="Web-{0CF637A2-E82C-6C3A-F33F-F2CC26FA7B15}" dt="2022-04-11T20:59:04.486" v="435"/>
          <ac:spMkLst>
            <pc:docMk/>
            <pc:sldMk cId="1667042113" sldId="399"/>
            <ac:spMk id="8" creationId="{F730E6CC-13B9-1C32-B0B2-1F1D628BCB21}"/>
          </ac:spMkLst>
        </pc:spChg>
        <pc:spChg chg="mod ord">
          <ac:chgData name="Herman, Jessica (CIV)" userId="S::jessica.herman@nps.edu::d206873e-d930-4226-9b73-5e78b9acdcb5" providerId="AD" clId="Web-{0CF637A2-E82C-6C3A-F33F-F2CC26FA7B15}" dt="2022-04-11T20:59:04.486" v="435"/>
          <ac:spMkLst>
            <pc:docMk/>
            <pc:sldMk cId="1667042113" sldId="399"/>
            <ac:spMk id="9" creationId="{40A8A8E7-BD38-DB4D-E376-B5FEAF7C2B84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9T15:04:58.807" idx="2">
    <p:pos x="3513" y="1505"/>
    <p:text>Caveat here: I am not sure if ldconfig helped at all.  I'll check this again on my clean install.</p:text>
    <p:extLst>
      <p:ext uri="{C676402C-5697-4E1C-873F-D02D1690AC5C}">
        <p15:threadingInfo xmlns:p15="http://schemas.microsoft.com/office/powerpoint/2012/main" timeZoneBias="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83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52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83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67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20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49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 fontScale="90000"/>
          </a:bodyPr>
          <a:lstStyle/>
          <a:p>
            <a:r>
              <a:rPr lang="en-US" dirty="0"/>
              <a:t>Installing GMAT:</a:t>
            </a:r>
            <a:br>
              <a:rPr lang="en-US" dirty="0"/>
            </a:br>
            <a:r>
              <a:rPr lang="en-US" dirty="0"/>
              <a:t>Ubuntu 20.04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Jessica Herman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5E9A8-1DA3-238A-5324-2C5C60A41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Quickstart</a:t>
            </a:r>
            <a:r>
              <a:rPr lang="en-US"/>
              <a:t> Setup (optional)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7B662-D206-B94B-E169-3BABD1A4ED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Create your shell script in a folder on PATH:</a:t>
            </a:r>
            <a:endParaRPr lang="en-US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&gt;&gt; 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sudo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nano /usr/local/bin/gmat_gui.sh</a:t>
            </a:r>
          </a:p>
          <a:p>
            <a:pPr marL="342900" indent="-342900"/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Modify the contents below for your installation paths, and copy into your new shell script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#!/bin/sh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export LD_LIBRARY_PATH=/</a:t>
            </a:r>
            <a:r>
              <a:rPr lang="en-US" dirty="0" err="1"/>
              <a:t>usr</a:t>
            </a:r>
            <a:r>
              <a:rPr lang="en-US" dirty="0"/>
              <a:t>/local/MATLAB/R2022a/bin/glnxa64:/</a:t>
            </a:r>
            <a:r>
              <a:rPr lang="en-US" dirty="0" err="1"/>
              <a:t>usr</a:t>
            </a:r>
            <a:r>
              <a:rPr lang="en-US" dirty="0"/>
              <a:t>/local/MATLAB/R2022a/extern/bin/glnxa64:$LD_LIBRARY_PATH</a:t>
            </a:r>
            <a:endParaRPr lang="en-US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~/GMAT/R2020a/bin/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GMAT_Beta</a:t>
            </a:r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31F423-E059-F943-19A8-D7A496B083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You can start the GMAT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gui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with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&gt;&gt; gmat_gui.sh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Alternatively, create an alias: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&gt;&gt; alias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gmat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='gmat_gui.sh'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DA4AC0-311D-527F-941D-8D5B961C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30E6CC-13B9-1C32-B0B2-1F1D628B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8A8E7-BD38-DB4D-E376-B5FEAF7C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42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13527-31A4-6CB3-823B-580E762E0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3950" y="549275"/>
            <a:ext cx="5437187" cy="346234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Backup</a:t>
            </a:r>
            <a:br>
              <a:rPr lang="en-US" dirty="0"/>
            </a:b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0C44E-F3F4-E8C0-0177-B872D2E1A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3949" y="4303716"/>
            <a:ext cx="5437189" cy="200659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</a:pPr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FE4B864-934A-4FA2-BD41-97214DEE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99763" y="1"/>
            <a:ext cx="1080000" cy="851695"/>
          </a:xfrm>
          <a:custGeom>
            <a:avLst/>
            <a:gdLst>
              <a:gd name="connsiteX0" fmla="*/ 100289 w 1080000"/>
              <a:gd name="connsiteY0" fmla="*/ 0 h 851695"/>
              <a:gd name="connsiteX1" fmla="*/ 979711 w 1080000"/>
              <a:gd name="connsiteY1" fmla="*/ 0 h 851695"/>
              <a:gd name="connsiteX2" fmla="*/ 987777 w 1080000"/>
              <a:gd name="connsiteY2" fmla="*/ 9776 h 851695"/>
              <a:gd name="connsiteX3" fmla="*/ 1080000 w 1080000"/>
              <a:gd name="connsiteY3" fmla="*/ 311695 h 851695"/>
              <a:gd name="connsiteX4" fmla="*/ 540000 w 1080000"/>
              <a:gd name="connsiteY4" fmla="*/ 851695 h 851695"/>
              <a:gd name="connsiteX5" fmla="*/ 0 w 1080000"/>
              <a:gd name="connsiteY5" fmla="*/ 311695 h 851695"/>
              <a:gd name="connsiteX6" fmla="*/ 92224 w 1080000"/>
              <a:gd name="connsiteY6" fmla="*/ 9776 h 85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000" h="851695">
                <a:moveTo>
                  <a:pt x="100289" y="0"/>
                </a:moveTo>
                <a:lnTo>
                  <a:pt x="979711" y="0"/>
                </a:lnTo>
                <a:lnTo>
                  <a:pt x="987777" y="9776"/>
                </a:lnTo>
                <a:cubicBezTo>
                  <a:pt x="1046002" y="95960"/>
                  <a:pt x="1080000" y="199857"/>
                  <a:pt x="1080000" y="311695"/>
                </a:cubicBezTo>
                <a:cubicBezTo>
                  <a:pt x="1080000" y="609929"/>
                  <a:pt x="838234" y="851695"/>
                  <a:pt x="540000" y="851695"/>
                </a:cubicBezTo>
                <a:cubicBezTo>
                  <a:pt x="241766" y="851695"/>
                  <a:pt x="0" y="609929"/>
                  <a:pt x="0" y="311695"/>
                </a:cubicBezTo>
                <a:cubicBezTo>
                  <a:pt x="0" y="199857"/>
                  <a:pt x="33998" y="95960"/>
                  <a:pt x="92224" y="9776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E724B59-C987-4078-AE71-65FA4BBEB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-883665" y="3459490"/>
            <a:ext cx="3707936" cy="1853969"/>
          </a:xfrm>
          <a:custGeom>
            <a:avLst/>
            <a:gdLst>
              <a:gd name="connsiteX0" fmla="*/ 3707936 w 3707936"/>
              <a:gd name="connsiteY0" fmla="*/ 1853969 h 1853969"/>
              <a:gd name="connsiteX1" fmla="*/ 2780951 w 3707936"/>
              <a:gd name="connsiteY1" fmla="*/ 1853969 h 1853969"/>
              <a:gd name="connsiteX2" fmla="*/ 1853968 w 3707936"/>
              <a:gd name="connsiteY2" fmla="*/ 926985 h 1853969"/>
              <a:gd name="connsiteX3" fmla="*/ 926985 w 3707936"/>
              <a:gd name="connsiteY3" fmla="*/ 1853969 h 1853969"/>
              <a:gd name="connsiteX4" fmla="*/ 0 w 3707936"/>
              <a:gd name="connsiteY4" fmla="*/ 1853969 h 1853969"/>
              <a:gd name="connsiteX5" fmla="*/ 1853968 w 3707936"/>
              <a:gd name="connsiteY5" fmla="*/ 0 h 1853969"/>
              <a:gd name="connsiteX6" fmla="*/ 2227607 w 3707936"/>
              <a:gd name="connsiteY6" fmla="*/ 37666 h 1853969"/>
              <a:gd name="connsiteX7" fmla="*/ 2374682 w 3707936"/>
              <a:gd name="connsiteY7" fmla="*/ 75483 h 1853969"/>
              <a:gd name="connsiteX8" fmla="*/ 3632453 w 3707936"/>
              <a:gd name="connsiteY8" fmla="*/ 1333254 h 1853969"/>
              <a:gd name="connsiteX9" fmla="*/ 3670270 w 3707936"/>
              <a:gd name="connsiteY9" fmla="*/ 1480330 h 1853969"/>
              <a:gd name="connsiteX10" fmla="*/ 3707936 w 3707936"/>
              <a:gd name="connsiteY10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07936" h="1853969">
                <a:moveTo>
                  <a:pt x="3707936" y="1853969"/>
                </a:moveTo>
                <a:lnTo>
                  <a:pt x="2780951" y="1853969"/>
                </a:lnTo>
                <a:cubicBezTo>
                  <a:pt x="2780951" y="1342010"/>
                  <a:pt x="2365927" y="926985"/>
                  <a:pt x="1853968" y="926985"/>
                </a:cubicBezTo>
                <a:cubicBezTo>
                  <a:pt x="1342009" y="926985"/>
                  <a:pt x="926985" y="1342010"/>
                  <a:pt x="926985" y="1853969"/>
                </a:cubicBezTo>
                <a:lnTo>
                  <a:pt x="0" y="1853969"/>
                </a:lnTo>
                <a:cubicBezTo>
                  <a:pt x="0" y="830051"/>
                  <a:pt x="830050" y="0"/>
                  <a:pt x="1853968" y="0"/>
                </a:cubicBezTo>
                <a:cubicBezTo>
                  <a:pt x="1981958" y="0"/>
                  <a:pt x="2106918" y="12969"/>
                  <a:pt x="2227607" y="37666"/>
                </a:cubicBezTo>
                <a:lnTo>
                  <a:pt x="2374682" y="75483"/>
                </a:lnTo>
                <a:lnTo>
                  <a:pt x="3632453" y="1333254"/>
                </a:lnTo>
                <a:lnTo>
                  <a:pt x="3670270" y="1480330"/>
                </a:lnTo>
                <a:cubicBezTo>
                  <a:pt x="3694966" y="1601019"/>
                  <a:pt x="3707936" y="1725979"/>
                  <a:pt x="3707936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4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A24D124-0A58-4832-8637-3B30AE719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-779088" y="3226929"/>
            <a:ext cx="3707936" cy="2149759"/>
          </a:xfrm>
          <a:custGeom>
            <a:avLst/>
            <a:gdLst>
              <a:gd name="connsiteX0" fmla="*/ 3707936 w 3707936"/>
              <a:gd name="connsiteY0" fmla="*/ 2149759 h 2149759"/>
              <a:gd name="connsiteX1" fmla="*/ 2780951 w 3707936"/>
              <a:gd name="connsiteY1" fmla="*/ 2149759 h 2149759"/>
              <a:gd name="connsiteX2" fmla="*/ 1853968 w 3707936"/>
              <a:gd name="connsiteY2" fmla="*/ 1074880 h 2149759"/>
              <a:gd name="connsiteX3" fmla="*/ 926985 w 3707936"/>
              <a:gd name="connsiteY3" fmla="*/ 2149759 h 2149759"/>
              <a:gd name="connsiteX4" fmla="*/ 0 w 3707936"/>
              <a:gd name="connsiteY4" fmla="*/ 2149759 h 2149759"/>
              <a:gd name="connsiteX5" fmla="*/ 1853968 w 3707936"/>
              <a:gd name="connsiteY5" fmla="*/ 0 h 2149759"/>
              <a:gd name="connsiteX6" fmla="*/ 2227607 w 3707936"/>
              <a:gd name="connsiteY6" fmla="*/ 43676 h 2149759"/>
              <a:gd name="connsiteX7" fmla="*/ 2391840 w 3707936"/>
              <a:gd name="connsiteY7" fmla="*/ 92641 h 2149759"/>
              <a:gd name="connsiteX8" fmla="*/ 3526755 w 3707936"/>
              <a:gd name="connsiteY8" fmla="*/ 1227557 h 2149759"/>
              <a:gd name="connsiteX9" fmla="*/ 3562242 w 3707936"/>
              <a:gd name="connsiteY9" fmla="*/ 1312976 h 2149759"/>
              <a:gd name="connsiteX10" fmla="*/ 3707936 w 3707936"/>
              <a:gd name="connsiteY10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07936" h="2149759">
                <a:moveTo>
                  <a:pt x="3707936" y="2149759"/>
                </a:moveTo>
                <a:lnTo>
                  <a:pt x="2780951" y="2149759"/>
                </a:lnTo>
                <a:cubicBezTo>
                  <a:pt x="2780951" y="1556120"/>
                  <a:pt x="2365927" y="1074880"/>
                  <a:pt x="1853968" y="1074880"/>
                </a:cubicBezTo>
                <a:cubicBezTo>
                  <a:pt x="1342009" y="1074880"/>
                  <a:pt x="926985" y="1556120"/>
                  <a:pt x="926985" y="2149759"/>
                </a:cubicBezTo>
                <a:lnTo>
                  <a:pt x="0" y="2149759"/>
                </a:lnTo>
                <a:cubicBezTo>
                  <a:pt x="0" y="962480"/>
                  <a:pt x="830050" y="0"/>
                  <a:pt x="1853968" y="0"/>
                </a:cubicBezTo>
                <a:cubicBezTo>
                  <a:pt x="1981958" y="0"/>
                  <a:pt x="2106918" y="15039"/>
                  <a:pt x="2227607" y="43676"/>
                </a:cubicBezTo>
                <a:lnTo>
                  <a:pt x="2391840" y="92641"/>
                </a:lnTo>
                <a:lnTo>
                  <a:pt x="3526755" y="1227557"/>
                </a:lnTo>
                <a:lnTo>
                  <a:pt x="3562242" y="1312976"/>
                </a:lnTo>
                <a:cubicBezTo>
                  <a:pt x="3656058" y="1570170"/>
                  <a:pt x="3707936" y="1852939"/>
                  <a:pt x="3707936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118B356-D175-4209-BEF2-024CCE89F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540596" y="2280445"/>
            <a:ext cx="214196" cy="933178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B542020-4D2E-46FE-A3F2-D57E88263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3905314" y="3027455"/>
            <a:ext cx="540001" cy="631474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5000"/>
                  <a:lumOff val="5000"/>
                </a:schemeClr>
              </a:gs>
              <a:gs pos="30000">
                <a:schemeClr val="bg2">
                  <a:lumMod val="95000"/>
                  <a:lumOff val="5000"/>
                </a:schemeClr>
              </a:gs>
              <a:gs pos="40000">
                <a:schemeClr val="bg2">
                  <a:lumMod val="85000"/>
                  <a:lumOff val="15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600000" scaled="0"/>
          </a:gradFill>
          <a:ln>
            <a:noFill/>
          </a:ln>
          <a:effectLst>
            <a:innerShdw blurRad="101600" dist="50800" dir="7320000">
              <a:schemeClr val="accent1">
                <a:lumMod val="60000"/>
                <a:lumOff val="40000"/>
                <a:alpha val="6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8FE930-94C1-41F5-91E7-AFEE93C81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3912514" y="2945391"/>
            <a:ext cx="270000" cy="540001"/>
          </a:xfrm>
          <a:prstGeom prst="ellipse">
            <a:avLst/>
          </a:prstGeom>
          <a:gradFill>
            <a:gsLst>
              <a:gs pos="97000">
                <a:schemeClr val="bg2"/>
              </a:gs>
              <a:gs pos="0">
                <a:schemeClr val="bg2">
                  <a:lumMod val="90000"/>
                  <a:lumOff val="10000"/>
                </a:schemeClr>
              </a:gs>
            </a:gsLst>
            <a:lin ang="150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302BC9-31AF-4AD2-AF80-D0AD26F64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2502647" y="4242496"/>
            <a:ext cx="214196" cy="933178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06F7B-A7D5-462A-F1B4-F637FDB4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B1FD0-DAD1-0E1F-4E43-8A077698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8FB7D-0A94-D74D-87B1-623F4571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200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Troubleshooting GMAT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672282"/>
            <a:ext cx="5429114" cy="4270644"/>
          </a:xfrm>
        </p:spPr>
        <p:txBody>
          <a:bodyPr/>
          <a:lstStyle/>
          <a:p>
            <a:r>
              <a:rPr lang="en-US" dirty="0"/>
              <a:t>For “no version info” errors, try updating configuration and adding more options to the library path.  In my case, libtiff.so.6, which was revealed to be hiding in /lib/x86_64-linux-gnu:</a:t>
            </a:r>
          </a:p>
          <a:p>
            <a:r>
              <a:rPr lang="en-US" dirty="0"/>
              <a:t>If your Python interface will not load because files can’t be found, similar process.  In my case, libpython3.6m.so.1.0, which I found in a snap folder:</a:t>
            </a:r>
          </a:p>
          <a:p>
            <a:r>
              <a:rPr lang="en-US" dirty="0"/>
              <a:t>Reboot and try running GMAT again, remembering to add everything to path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9424" y="1776779"/>
            <a:ext cx="5613794" cy="427064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fr-FR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fr-FR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fr-FR" dirty="0"/>
              <a:t>&gt;&gt;  </a:t>
            </a:r>
            <a:r>
              <a:rPr lang="en-US" dirty="0" err="1"/>
              <a:t>ldconfig</a:t>
            </a:r>
            <a:r>
              <a:rPr lang="en-US" dirty="0"/>
              <a:t> –p | grep </a:t>
            </a:r>
            <a:r>
              <a:rPr lang="en-US" dirty="0" err="1"/>
              <a:t>libtiff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/>
              <a:t>&gt;&gt; export LD_LIBRARY_PATH=/lib/x86_64-linux-gnu:$LD_LIBRARY_PATH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/>
              <a:t>&gt;&gt; locate libpython3.6m.so.1.0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/>
              <a:t>&gt;&gt; export LD_LIBRARY_PATH=/snap/gnome-3-34-1804/77/</a:t>
            </a:r>
            <a:r>
              <a:rPr lang="en-US" dirty="0" err="1"/>
              <a:t>usr</a:t>
            </a:r>
            <a:r>
              <a:rPr lang="en-US" dirty="0"/>
              <a:t>/lib/x86_64-linux-gnu:$LD_LIBRARY_PATH</a:t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62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Troubleshooting GMAT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672282"/>
            <a:ext cx="5429114" cy="4270644"/>
          </a:xfrm>
        </p:spPr>
        <p:txBody>
          <a:bodyPr/>
          <a:lstStyle/>
          <a:p>
            <a:r>
              <a:rPr lang="en-US" dirty="0"/>
              <a:t>If you are getting errors associated with </a:t>
            </a:r>
            <a:r>
              <a:rPr lang="en-US" dirty="0" err="1"/>
              <a:t>freetype</a:t>
            </a:r>
            <a:r>
              <a:rPr lang="en-US" dirty="0"/>
              <a:t> (</a:t>
            </a:r>
            <a:r>
              <a:rPr lang="en-US" dirty="0" err="1"/>
              <a:t>libcairo</a:t>
            </a:r>
            <a:r>
              <a:rPr lang="en-US" dirty="0"/>
              <a:t> undefined symbol, or something similar) it may be a conflict with MATLAB’s extra installation of fonts.  Resolve this by deleting the MATLAB copies of the files:</a:t>
            </a:r>
          </a:p>
          <a:p>
            <a:r>
              <a:rPr lang="en-US" dirty="0"/>
              <a:t>Reboot and try to launch GMAT one more time.  At this point, I had no errors except for a </a:t>
            </a:r>
            <a:r>
              <a:rPr lang="en-US" dirty="0" err="1"/>
              <a:t>widget_set_size_request</a:t>
            </a:r>
            <a:r>
              <a:rPr lang="en-US" dirty="0"/>
              <a:t> fault.  While labeled CRITICAL, it does not seem to affect operation.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9424" y="1776779"/>
            <a:ext cx="5613794" cy="427064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fr-FR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fr-FR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fr-FR" dirty="0"/>
              <a:t>&gt;&gt; </a:t>
            </a:r>
            <a:r>
              <a:rPr lang="fr-FR" dirty="0" err="1"/>
              <a:t>locate</a:t>
            </a:r>
            <a:r>
              <a:rPr lang="fr-FR" dirty="0"/>
              <a:t> </a:t>
            </a:r>
            <a:r>
              <a:rPr lang="fr-FR" dirty="0" err="1"/>
              <a:t>freetype</a:t>
            </a:r>
            <a:r>
              <a:rPr lang="fr-FR" dirty="0"/>
              <a:t> | </a:t>
            </a:r>
            <a:r>
              <a:rPr lang="fr-FR" dirty="0" err="1"/>
              <a:t>grep</a:t>
            </a:r>
            <a:r>
              <a:rPr lang="fr-FR" dirty="0"/>
              <a:t> MATLAB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fr-FR" dirty="0"/>
              <a:t>(to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filepath</a:t>
            </a:r>
            <a:r>
              <a:rPr lang="fr-FR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fr-FR" dirty="0"/>
              <a:t>&gt;&gt; </a:t>
            </a:r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rm</a:t>
            </a:r>
            <a:r>
              <a:rPr lang="fr-FR" dirty="0"/>
              <a:t> /</a:t>
            </a:r>
            <a:r>
              <a:rPr lang="fr-FR" dirty="0" err="1"/>
              <a:t>usr</a:t>
            </a:r>
            <a:r>
              <a:rPr lang="fr-FR" dirty="0"/>
              <a:t>/local/MATLAB/R2022a/bin/glnxa64/libfreetype.*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fr-FR" dirty="0"/>
              <a:t>(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filepath</a:t>
            </a:r>
            <a:r>
              <a:rPr lang="fr-FR" dirty="0"/>
              <a:t>, if </a:t>
            </a:r>
            <a:r>
              <a:rPr lang="fr-FR" dirty="0" err="1"/>
              <a:t>different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2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n-US" dirty="0"/>
              <a:t>Installing MATLAB</a:t>
            </a:r>
          </a:p>
          <a:p>
            <a:r>
              <a:rPr lang="en-US" dirty="0"/>
              <a:t>Installing GMAT</a:t>
            </a:r>
          </a:p>
          <a:p>
            <a:r>
              <a:rPr lang="en-US" dirty="0"/>
              <a:t>Configuration</a:t>
            </a:r>
          </a:p>
          <a:p>
            <a:r>
              <a:rPr lang="en-US" dirty="0"/>
              <a:t>Troubleshooting</a:t>
            </a:r>
          </a:p>
          <a:p>
            <a:r>
              <a:rPr lang="en-US" dirty="0"/>
              <a:t>Full System Check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30 March 2022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Installing MATLAB </a:t>
            </a:r>
            <a:br>
              <a:rPr lang="en-US" dirty="0"/>
            </a:br>
            <a:r>
              <a:rPr lang="en-US" sz="1800" dirty="0"/>
              <a:t>(with notes on avoiding the most annoying quirks)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672282"/>
            <a:ext cx="5429114" cy="4270644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/>
              <a:t>From the NPS software install site, download and unzip the installation media</a:t>
            </a: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US" dirty="0"/>
              <a:t>Open a terminal and navigate to the directory containing the install files. </a:t>
            </a:r>
          </a:p>
          <a:p>
            <a:r>
              <a:rPr lang="en-US" dirty="0"/>
              <a:t>Try opening MATLAB from the command line. If no joy:</a:t>
            </a:r>
          </a:p>
          <a:p>
            <a:r>
              <a:rPr lang="en-US" dirty="0"/>
              <a:t>Add this line to your .</a:t>
            </a:r>
            <a:r>
              <a:rPr lang="en-US" dirty="0" err="1"/>
              <a:t>bashrc</a:t>
            </a:r>
            <a:r>
              <a:rPr lang="en-US" dirty="0"/>
              <a:t>, replacing the path with the actual path where you have installed MATLAB</a:t>
            </a: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Open a new terminal and try again.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9424" y="1776779"/>
            <a:ext cx="5436391" cy="4812306"/>
          </a:xfrm>
        </p:spPr>
        <p:txBody>
          <a:bodyPr vert="horz" wrap="square" lIns="0" tIns="0" rIns="0" bIns="0" rtlCol="0" anchor="t"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fr-FR" sz="1800" dirty="0"/>
              <a:t>&gt;&gt; </a:t>
            </a:r>
            <a:r>
              <a:rPr lang="fr-FR" sz="1800" dirty="0" err="1"/>
              <a:t>xhost</a:t>
            </a:r>
            <a:r>
              <a:rPr lang="fr-FR" sz="1800" dirty="0"/>
              <a:t> +</a:t>
            </a:r>
            <a:r>
              <a:rPr lang="fr-FR" sz="1800" dirty="0" err="1"/>
              <a:t>SI:localuser:root</a:t>
            </a:r>
            <a:r>
              <a:rPr lang="fr-FR" sz="18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fr-FR" sz="1800" dirty="0"/>
              <a:t>&gt;&gt; </a:t>
            </a:r>
            <a:r>
              <a:rPr lang="fr-FR" sz="1800" dirty="0" err="1"/>
              <a:t>sudo</a:t>
            </a:r>
            <a:r>
              <a:rPr lang="fr-FR" sz="1800" dirty="0"/>
              <a:t> ./</a:t>
            </a:r>
            <a:r>
              <a:rPr lang="fr-FR" sz="1800" dirty="0" err="1"/>
              <a:t>install</a:t>
            </a:r>
            <a:endParaRPr lang="fr-F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fr-F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fr-FR" sz="1800" dirty="0"/>
              <a:t>&gt;&gt; </a:t>
            </a:r>
            <a:r>
              <a:rPr lang="en-US" sz="1800" dirty="0"/>
              <a:t>cd /</a:t>
            </a:r>
            <a:r>
              <a:rPr lang="en-US" sz="1800" dirty="0" err="1"/>
              <a:t>etc</a:t>
            </a:r>
            <a:r>
              <a:rPr lang="en-US" sz="18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800" dirty="0"/>
              <a:t>&gt;&gt; </a:t>
            </a:r>
            <a:r>
              <a:rPr lang="en-US" sz="1800" dirty="0" err="1"/>
              <a:t>sudo</a:t>
            </a:r>
            <a:r>
              <a:rPr lang="en-US" sz="1800" dirty="0"/>
              <a:t> nano </a:t>
            </a:r>
            <a:r>
              <a:rPr lang="en-US" sz="1800" dirty="0" err="1"/>
              <a:t>bash.bashrc</a:t>
            </a:r>
            <a:r>
              <a:rPr lang="en-US" sz="18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800" dirty="0"/>
              <a:t>export PATH=$PATH:/</a:t>
            </a:r>
            <a:r>
              <a:rPr lang="en-US" sz="1800" dirty="0" err="1"/>
              <a:t>usr</a:t>
            </a:r>
            <a:r>
              <a:rPr lang="en-US" sz="1800" dirty="0"/>
              <a:t>/local/MATLAB/R202XX/bin/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sz="1800" dirty="0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800" dirty="0"/>
              <a:t>&gt;&gt; </a:t>
            </a:r>
            <a:r>
              <a:rPr lang="en-US" sz="1800" dirty="0" err="1"/>
              <a:t>matlab</a:t>
            </a:r>
            <a:r>
              <a:rPr lang="en-US" sz="1800" dirty="0"/>
              <a:t> </a:t>
            </a:r>
            <a:br>
              <a:rPr lang="en-US" dirty="0"/>
            </a:br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Installing MATLAB </a:t>
            </a:r>
            <a:br>
              <a:rPr lang="en-US" dirty="0"/>
            </a:br>
            <a:r>
              <a:rPr lang="en-US" sz="1800" dirty="0"/>
              <a:t>(with notes on avoiding the most annoying quirks)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248930"/>
            <a:ext cx="5429114" cy="3693996"/>
          </a:xfrm>
        </p:spPr>
        <p:txBody>
          <a:bodyPr/>
          <a:lstStyle/>
          <a:p>
            <a:r>
              <a:rPr lang="en-US" dirty="0"/>
              <a:t>If you need to add toolboxes after the initial installation (did you forget the Optimization Toolbox?):</a:t>
            </a:r>
          </a:p>
          <a:p>
            <a:r>
              <a:rPr lang="en-US" dirty="0"/>
              <a:t>You should be able to add toolboxes normally from the MATLAB GUI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9424" y="1776779"/>
            <a:ext cx="5436391" cy="427064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fr-FR" dirty="0"/>
              <a:t>&gt;&gt; s</a:t>
            </a:r>
            <a:r>
              <a:rPr lang="pt-BR" dirty="0"/>
              <a:t>udo chmod -R o+rw /usr/local/MATLAB/R202XX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pt-BR" dirty="0"/>
              <a:t>&gt;&gt; matlab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Installing GMAT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672282"/>
            <a:ext cx="5429114" cy="4270644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/>
              <a:t>Install dependencies</a:t>
            </a:r>
          </a:p>
          <a:p>
            <a:r>
              <a:rPr lang="en-US" dirty="0"/>
              <a:t>Download the latest archive from https://sourceforge.net/projects/gmat/</a:t>
            </a: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US" dirty="0"/>
              <a:t>Move the tar.gz archive to wherever you’d like to install GMAT </a:t>
            </a:r>
          </a:p>
          <a:p>
            <a:r>
              <a:rPr lang="en-US" dirty="0"/>
              <a:t>Open a terminal, navigate to the folder containing the archive, and unpack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9424" y="1776779"/>
            <a:ext cx="5436391" cy="427064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fr-FR" dirty="0"/>
              <a:t>&gt;&gt;  </a:t>
            </a:r>
            <a:r>
              <a:rPr lang="fr-FR" dirty="0" err="1"/>
              <a:t>sudo</a:t>
            </a:r>
            <a:r>
              <a:rPr lang="fr-FR" dirty="0"/>
              <a:t> apt-get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csh</a:t>
            </a:r>
            <a:endParaRPr lang="fr-FR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fr-FR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fr-FR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fr-FR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fr-FR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fr-FR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fr-FR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fr-FR" dirty="0"/>
              <a:t>&gt;&gt; tar –</a:t>
            </a:r>
            <a:r>
              <a:rPr lang="fr-FR" dirty="0" err="1"/>
              <a:t>zxf</a:t>
            </a:r>
            <a:r>
              <a:rPr lang="fr-FR" dirty="0"/>
              <a:t> gmat-ubuntu-x64-R2020a.tar.gz (or the </a:t>
            </a:r>
            <a:r>
              <a:rPr lang="fr-FR" dirty="0" err="1"/>
              <a:t>appropriate</a:t>
            </a:r>
            <a:r>
              <a:rPr lang="fr-FR" dirty="0"/>
              <a:t> package </a:t>
            </a:r>
            <a:r>
              <a:rPr lang="fr-FR" dirty="0" err="1"/>
              <a:t>name</a:t>
            </a:r>
            <a:r>
              <a:rPr lang="fr-FR" dirty="0"/>
              <a:t> for </a:t>
            </a:r>
            <a:r>
              <a:rPr lang="fr-FR" dirty="0" err="1"/>
              <a:t>your</a:t>
            </a:r>
            <a:r>
              <a:rPr lang="fr-FR" dirty="0"/>
              <a:t> system)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4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Configuring and Running GMAT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672282"/>
            <a:ext cx="5429114" cy="4270644"/>
          </a:xfrm>
        </p:spPr>
        <p:txBody>
          <a:bodyPr/>
          <a:lstStyle/>
          <a:p>
            <a:r>
              <a:rPr lang="en-US" dirty="0"/>
              <a:t>Before running GMAT, you’ll need to change some settings in your terminal to allow it to work with the MATLAB and Python APIs.  Do not add this to your .</a:t>
            </a:r>
            <a:r>
              <a:rPr lang="en-US" dirty="0" err="1"/>
              <a:t>bashrc</a:t>
            </a:r>
            <a:r>
              <a:rPr lang="en-US" dirty="0"/>
              <a:t> as that will cause problems for other programs.</a:t>
            </a:r>
          </a:p>
          <a:p>
            <a:r>
              <a:rPr lang="en-US" dirty="0"/>
              <a:t>In the terminal, navigate to GMAT/R2020a/bin and try running GMAT.  If you have no errors and both the python and MATLAB interfaces have loaded, skip ahead to the checkout instructions. 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9424" y="1776779"/>
            <a:ext cx="5613794" cy="427064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fr-FR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fr-FR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fr-FR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fr-FR" dirty="0"/>
              <a:t>&gt;&gt;  </a:t>
            </a:r>
            <a:r>
              <a:rPr lang="en-US" dirty="0"/>
              <a:t>export LD_LIBRARY_PATH=/</a:t>
            </a:r>
            <a:r>
              <a:rPr lang="en-US" dirty="0" err="1"/>
              <a:t>usr</a:t>
            </a:r>
            <a:r>
              <a:rPr lang="en-US" dirty="0"/>
              <a:t>/local/MATLAB/R2022a/bin/glnxa64:/</a:t>
            </a:r>
            <a:r>
              <a:rPr lang="en-US" dirty="0" err="1"/>
              <a:t>usr</a:t>
            </a:r>
            <a:r>
              <a:rPr lang="en-US" dirty="0"/>
              <a:t>/local/MATLAB/R2022a/extern/bin/glnxa64:$LD_LIBRARY_PATH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/>
              <a:t>(adjusted for your MATLAB installation path)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/>
              <a:t>&gt;&gt; ./</a:t>
            </a:r>
            <a:r>
              <a:rPr lang="en-US" dirty="0" err="1"/>
              <a:t>GMAT_Beta</a:t>
            </a:r>
            <a:r>
              <a:rPr lang="en-US" dirty="0"/>
              <a:t> 		(GUI)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/>
              <a:t>&gt;&gt; ./</a:t>
            </a:r>
            <a:r>
              <a:rPr lang="en-US" dirty="0" err="1"/>
              <a:t>GmatConsole</a:t>
            </a:r>
            <a:r>
              <a:rPr lang="en-US" dirty="0"/>
              <a:t> 		(console)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61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Troubleshooting GMAT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672282"/>
            <a:ext cx="5429114" cy="4270644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z="1800" dirty="0">
                <a:ea typeface="+mn-lt"/>
                <a:cs typeface="+mn-lt"/>
              </a:rPr>
              <a:t>If your Python interface will not load, it is likely because GMAT is looking for a version other than your system's default.  In my case, GMAT couldn't find libpython3.6m.so.1.0.</a:t>
            </a:r>
            <a:endParaRPr lang="en-US" sz="1800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r>
              <a:rPr lang="en-US" sz="1800" dirty="0">
                <a:solidFill>
                  <a:srgbClr val="FFFFFF">
                    <a:alpha val="60000"/>
                  </a:srgbClr>
                </a:solidFill>
              </a:rPr>
              <a:t>Find the missing file on your system and copy its full path (replaces /path/to/file below)</a:t>
            </a:r>
            <a:endParaRPr lang="en-US" sz="1800" dirty="0"/>
          </a:p>
          <a:p>
            <a:r>
              <a:rPr lang="en-US" sz="1800" dirty="0"/>
              <a:t>Rather than adding the folder where you found libpython3.6m.so.1.0 to your path, make a copy of the missing library file in a folder that is already searched.  This prevents cascading conflicts with MATLAB libraries.</a:t>
            </a:r>
          </a:p>
          <a:p>
            <a:r>
              <a:rPr lang="en-US" sz="1800" dirty="0">
                <a:solidFill>
                  <a:srgbClr val="FFFFFF">
                    <a:alpha val="60000"/>
                  </a:srgbClr>
                </a:solidFill>
              </a:rPr>
              <a:t>If you do not have the older version of Python somewhere on your system, you'll need to add it manually.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9424" y="1776779"/>
            <a:ext cx="5613794" cy="4270644"/>
          </a:xfrm>
        </p:spPr>
        <p:txBody>
          <a:bodyPr vert="horz" wrap="square" lIns="0" tIns="0" rIns="0" bIns="0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fr-F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fr-F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fr-F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fr-F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fr-FR" sz="1800" dirty="0">
                <a:solidFill>
                  <a:srgbClr val="FFFFFF">
                    <a:alpha val="60000"/>
                  </a:srgbClr>
                </a:solidFill>
              </a:rPr>
              <a:t>&gt;&gt; </a:t>
            </a:r>
            <a:r>
              <a:rPr lang="fr-FR" sz="1800" dirty="0" err="1">
                <a:solidFill>
                  <a:srgbClr val="FFFFFF">
                    <a:alpha val="60000"/>
                  </a:srgbClr>
                </a:solidFill>
              </a:rPr>
              <a:t>locate</a:t>
            </a:r>
            <a:r>
              <a:rPr lang="fr-FR" sz="1800" dirty="0">
                <a:solidFill>
                  <a:srgbClr val="FFFFFF">
                    <a:alpha val="60000"/>
                  </a:srgbClr>
                </a:solidFill>
              </a:rPr>
              <a:t> libpython3.6m.so.1.0</a:t>
            </a:r>
            <a:endParaRPr lang="fr-F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fr-FR" sz="1800" dirty="0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fr-F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fr-FR" sz="1800" dirty="0"/>
              <a:t>&gt;&gt; </a:t>
            </a:r>
            <a:r>
              <a:rPr lang="fr-FR" sz="1800" dirty="0" err="1"/>
              <a:t>sudo</a:t>
            </a:r>
            <a:r>
              <a:rPr lang="fr-FR" sz="1800" dirty="0"/>
              <a:t> </a:t>
            </a:r>
            <a:r>
              <a:rPr lang="fr-FR" sz="1800" dirty="0" err="1"/>
              <a:t>cp</a:t>
            </a:r>
            <a:r>
              <a:rPr lang="fr-FR" sz="1800" dirty="0"/>
              <a:t> /</a:t>
            </a:r>
            <a:r>
              <a:rPr lang="fr-FR" sz="1800" dirty="0" err="1"/>
              <a:t>path</a:t>
            </a:r>
            <a:r>
              <a:rPr lang="fr-FR" sz="1800" dirty="0"/>
              <a:t>/to/file/</a:t>
            </a:r>
            <a:r>
              <a:rPr lang="en-US" sz="1800" dirty="0"/>
              <a:t>libpython3.6m.so.1.0</a:t>
            </a:r>
            <a:r>
              <a:rPr lang="fr-FR" sz="1800" dirty="0"/>
              <a:t>  /</a:t>
            </a:r>
            <a:r>
              <a:rPr lang="fr-FR" sz="1800" dirty="0" err="1"/>
              <a:t>usr</a:t>
            </a:r>
            <a:r>
              <a:rPr lang="fr-FR" sz="1800" dirty="0"/>
              <a:t>/lib/</a:t>
            </a:r>
            <a:r>
              <a:rPr lang="en-US" sz="1800" dirty="0"/>
              <a:t>libpython3.6m.so.1.0</a:t>
            </a:r>
            <a:endParaRPr lang="en-US" sz="1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78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AB30D-36DC-4D0F-AABF-8E4729C1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Checkout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F425F-D9C7-44A7-83CD-3D30EE7A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10094190" cy="3995650"/>
          </a:xfrm>
        </p:spPr>
        <p:txBody>
          <a:bodyPr/>
          <a:lstStyle/>
          <a:p>
            <a:r>
              <a:rPr lang="en-US" sz="2400" dirty="0"/>
              <a:t>Open MATLAB and navigate to GMAT/R2020a/</a:t>
            </a:r>
            <a:r>
              <a:rPr lang="en-US" sz="2400" dirty="0" err="1"/>
              <a:t>api</a:t>
            </a:r>
            <a:endParaRPr lang="en-US" sz="2400" dirty="0"/>
          </a:p>
          <a:p>
            <a:r>
              <a:rPr lang="en-US" sz="2400" dirty="0"/>
              <a:t>Open Ex_R2020a_FindTheMoon.m and try to run it.  </a:t>
            </a:r>
          </a:p>
          <a:p>
            <a:r>
              <a:rPr lang="en-US" sz="2400" dirty="0"/>
              <a:t>You’ll see an error – </a:t>
            </a:r>
            <a:r>
              <a:rPr lang="en-US" sz="2400" dirty="0" err="1"/>
              <a:t>load_gmat</a:t>
            </a:r>
            <a:r>
              <a:rPr lang="en-US" sz="2400" dirty="0"/>
              <a:t> is not on the path.  Click to add its location to the path.  Alternatively, add R2020a/bin to your MATLAB path by your preferred method.</a:t>
            </a:r>
          </a:p>
          <a:p>
            <a:r>
              <a:rPr lang="en-US" sz="2400" dirty="0"/>
              <a:t>From the </a:t>
            </a:r>
            <a:r>
              <a:rPr lang="en-US" sz="2400" dirty="0" err="1"/>
              <a:t>api</a:t>
            </a:r>
            <a:r>
              <a:rPr lang="en-US" sz="2400" dirty="0"/>
              <a:t> folder, try to run the example again.  This time it should start running delta-V calculations.  When finished, results are output to a .script file.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3419E-13C2-4C91-A4C7-90128286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30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AB30D-36DC-4D0F-AABF-8E4729C1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Checkout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84C5A-E673-4DD6-82FE-E7D3925AE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6720" y="2097175"/>
            <a:ext cx="11104418" cy="3995650"/>
          </a:xfrm>
        </p:spPr>
        <p:txBody>
          <a:bodyPr/>
          <a:lstStyle/>
          <a:p>
            <a:r>
              <a:rPr lang="en-US" sz="2400" dirty="0"/>
              <a:t>Start the GMAT GUI</a:t>
            </a:r>
          </a:p>
          <a:p>
            <a:r>
              <a:rPr lang="en-US" sz="2400" dirty="0"/>
              <a:t>From the “open” menu, navigate to the </a:t>
            </a:r>
            <a:r>
              <a:rPr lang="en-US" sz="2400" dirty="0" err="1"/>
              <a:t>api</a:t>
            </a:r>
            <a:r>
              <a:rPr lang="en-US" sz="2400" dirty="0"/>
              <a:t> folder and select the .script file you just created from MATLAB.</a:t>
            </a:r>
          </a:p>
          <a:p>
            <a:r>
              <a:rPr lang="en-US" sz="2400" dirty="0"/>
              <a:t>Click the “run” arrow and watch your trajectory execute.</a:t>
            </a:r>
          </a:p>
          <a:p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3419E-13C2-4C91-A4C7-90128286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8238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{4370F7B4-A542-4EA6-86BD-BEC783661F02}tf33713516_win32</Template>
  <TotalTime>1558</TotalTime>
  <Words>929</Words>
  <Application>Microsoft Office PowerPoint</Application>
  <PresentationFormat>Widescreen</PresentationFormat>
  <Paragraphs>110</Paragraphs>
  <Slides>14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3DFloatVTI</vt:lpstr>
      <vt:lpstr>Installing GMAT: Ubuntu 20.04</vt:lpstr>
      <vt:lpstr>Agenda</vt:lpstr>
      <vt:lpstr>Installing MATLAB  (with notes on avoiding the most annoying quirks)</vt:lpstr>
      <vt:lpstr>Installing MATLAB  (with notes on avoiding the most annoying quirks)</vt:lpstr>
      <vt:lpstr>Installing GMAT </vt:lpstr>
      <vt:lpstr>Configuring and Running GMAT </vt:lpstr>
      <vt:lpstr>Troubleshooting GMAT </vt:lpstr>
      <vt:lpstr>System Checkout</vt:lpstr>
      <vt:lpstr>System Checkout</vt:lpstr>
      <vt:lpstr>Quickstart Setup (optional)</vt:lpstr>
      <vt:lpstr>Questions?</vt:lpstr>
      <vt:lpstr>Backup </vt:lpstr>
      <vt:lpstr>Troubleshooting GMAT </vt:lpstr>
      <vt:lpstr>Troubleshooting GMAT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GMAT: Ubuntu 20.04</dc:title>
  <dc:creator>Herman, Jessica (CIV)</dc:creator>
  <cp:lastModifiedBy>Herman, Jessica (CIV)</cp:lastModifiedBy>
  <cp:revision>151</cp:revision>
  <dcterms:created xsi:type="dcterms:W3CDTF">2022-03-29T21:23:32Z</dcterms:created>
  <dcterms:modified xsi:type="dcterms:W3CDTF">2022-04-11T21:10:28Z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