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Analyst Report Executive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[Your Name]</a:t>
            </a:r>
          </a:p>
          <a:p>
            <a:r>
              <a:t>Date: [Insert 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 Findings</a:t>
            </a:r>
          </a:p>
          <a:p>
            <a:r>
              <a:t>- Business Insights</a:t>
            </a:r>
          </a:p>
          <a:p>
            <a:r>
              <a:t>- Recommendations Summary</a:t>
            </a:r>
          </a:p>
          <a:p/>
          <a:p>
            <a:r>
              <a:t>Keep this slide concise and visually focused for leadership.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Revenue Trends</a:t>
            </a:r>
          </a:p>
          <a:p>
            <a:r>
              <a:t>- Customer Behavior Shifts</a:t>
            </a:r>
          </a:p>
          <a:p>
            <a:r>
              <a:t>- Process Bottlenecks</a:t>
            </a:r>
          </a:p>
          <a:p>
            <a:r>
              <a:t>- Market Opportunities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Action 1: [Description]</a:t>
            </a:r>
          </a:p>
          <a:p>
            <a:r>
              <a:t>- Action 2: [Description]</a:t>
            </a:r>
          </a:p>
          <a:p>
            <a:r>
              <a:t>- Action 3: [Description]</a:t>
            </a:r>
          </a:p>
          <a:p/>
          <a:p>
            <a:r>
              <a:t>Include priority level and estimated impact.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Executive Review Meeting</a:t>
            </a:r>
          </a:p>
          <a:p>
            <a:r>
              <a:t>2. Launch Pilot Program</a:t>
            </a:r>
          </a:p>
          <a:p>
            <a:r>
              <a:t>3. Implement Monitoring Plan</a:t>
            </a:r>
          </a:p>
          <a:p/>
          <a:p>
            <a:r>
              <a:t>Ensure clear ownership and timelines.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