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Hopify | Churn &amp; Retention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000"/>
              </a:spcAft>
              <a:defRPr b="1" sz="1400"/>
            </a:pPr>
            <a:r>
              <a:t>🟢 Business Problem</a:t>
            </a:r>
          </a:p>
          <a:p>
            <a:pPr>
              <a:spcAft>
                <a:spcPts val="1000"/>
              </a:spcAft>
              <a:defRPr b="0" sz="1400"/>
            </a:pPr>
            <a:r>
              <a:t>Hopify faced rising customer churn, especially among SMB clients. Understanding when and why customers leave is critical for improving retention and stabilizing recurring revenue.</a:t>
            </a:r>
          </a:p>
          <a:p>
            <a:pPr>
              <a:spcAft>
                <a:spcPts val="1000"/>
              </a:spcAft>
              <a:defRPr b="1" sz="1400"/>
            </a:pPr>
            <a:r>
              <a:t>📊 Key Metrics Analyzed</a:t>
            </a:r>
          </a:p>
          <a:p>
            <a:pPr>
              <a:spcAft>
                <a:spcPts val="1000"/>
              </a:spcAft>
              <a:defRPr b="0" sz="1400"/>
            </a:pPr>
            <a:r>
              <a:t>• Monthly Churn Rate by Segment (SMB, Mid-Market, Enterprise)</a:t>
            </a:r>
          </a:p>
          <a:p>
            <a:pPr>
              <a:spcAft>
                <a:spcPts val="1000"/>
              </a:spcAft>
              <a:defRPr b="0" sz="1400"/>
            </a:pPr>
            <a:r>
              <a:t>• Cohort Retention Curves (Signup Month over 12 months)</a:t>
            </a:r>
          </a:p>
          <a:p>
            <a:pPr>
              <a:spcAft>
                <a:spcPts val="1000"/>
              </a:spcAft>
              <a:defRPr b="0" sz="1400"/>
            </a:pPr>
            <a:r>
              <a:t>• Support Ticket Volume vs Churn Risk</a:t>
            </a:r>
          </a:p>
          <a:p>
            <a:pPr>
              <a:spcAft>
                <a:spcPts val="1000"/>
              </a:spcAft>
              <a:defRPr b="1" sz="1400"/>
            </a:pPr>
            <a:r>
              <a:t>📈 Approach</a:t>
            </a:r>
          </a:p>
          <a:p>
            <a:pPr>
              <a:spcAft>
                <a:spcPts val="1000"/>
              </a:spcAft>
              <a:defRPr b="0" sz="1400"/>
            </a:pPr>
            <a:r>
              <a:t>SQL-driven analysis of churn events, cohort behaviors, and support activity.</a:t>
            </a:r>
            <a:br/>
            <a:r>
              <a:t>Segment-based KPI tracking to identify high-risk groups.</a:t>
            </a:r>
            <a:br/>
            <a:r>
              <a:t>Visualized retention decay and support correlations.</a:t>
            </a:r>
          </a:p>
          <a:p>
            <a:pPr>
              <a:spcAft>
                <a:spcPts val="1000"/>
              </a:spcAft>
              <a:defRPr b="1" sz="1400"/>
            </a:pPr>
            <a:r>
              <a:t>🔎 Key Insights</a:t>
            </a:r>
          </a:p>
          <a:p>
            <a:pPr>
              <a:spcAft>
                <a:spcPts val="1000"/>
              </a:spcAft>
              <a:defRPr b="0" sz="1400"/>
            </a:pPr>
            <a:r>
              <a:t>• SMB customers churn rapidly within first 3 months.</a:t>
            </a:r>
            <a:br/>
            <a:r>
              <a:t>• Enterprise segment maintains &gt;90% retention after 12 months.</a:t>
            </a:r>
            <a:br/>
            <a:r>
              <a:t>• High support ticket volume strongly correlates with churn.</a:t>
            </a:r>
          </a:p>
          <a:p>
            <a:pPr>
              <a:spcAft>
                <a:spcPts val="1000"/>
              </a:spcAft>
              <a:defRPr b="1" sz="1400"/>
            </a:pPr>
            <a:r>
              <a:t>🏆 Business Outcome</a:t>
            </a:r>
          </a:p>
          <a:p>
            <a:pPr>
              <a:spcAft>
                <a:spcPts val="1000"/>
              </a:spcAft>
              <a:defRPr b="0" sz="1400"/>
            </a:pPr>
            <a:r>
              <a:t>Prioritizing SMB onboarding &amp; support improvements can lower early churn.</a:t>
            </a:r>
            <a:br/>
            <a:r>
              <a:t>Proactive monitoring of high-ticket-volume accounts recommended for churn mitigation.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