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CA3BE-BD97-E646-86B6-2B5B0E14316B}" v="68" dt="2019-06-12T15:57:49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örg Honnacker" userId="5d4d08fc-5475-4630-8023-7a15ea5554af" providerId="ADAL" clId="{171CA3BE-BD97-E646-86B6-2B5B0E14316B}"/>
    <pc:docChg chg="undo redo custSel addSld modSld">
      <pc:chgData name="Jörg Honnacker" userId="5d4d08fc-5475-4630-8023-7a15ea5554af" providerId="ADAL" clId="{171CA3BE-BD97-E646-86B6-2B5B0E14316B}" dt="2019-06-12T16:07:39.011" v="2048" actId="1076"/>
      <pc:docMkLst>
        <pc:docMk/>
      </pc:docMkLst>
      <pc:sldChg chg="addSp delSp modSp add">
        <pc:chgData name="Jörg Honnacker" userId="5d4d08fc-5475-4630-8023-7a15ea5554af" providerId="ADAL" clId="{171CA3BE-BD97-E646-86B6-2B5B0E14316B}" dt="2019-06-12T16:07:39.011" v="2048" actId="1076"/>
        <pc:sldMkLst>
          <pc:docMk/>
          <pc:sldMk cId="351678488" sldId="258"/>
        </pc:sldMkLst>
        <pc:spChg chg="add mod">
          <ac:chgData name="Jörg Honnacker" userId="5d4d08fc-5475-4630-8023-7a15ea5554af" providerId="ADAL" clId="{171CA3BE-BD97-E646-86B6-2B5B0E14316B}" dt="2019-06-12T14:41:08.745" v="949" actId="1076"/>
          <ac:spMkLst>
            <pc:docMk/>
            <pc:sldMk cId="351678488" sldId="258"/>
            <ac:spMk id="6" creationId="{27703B43-66A5-8440-AD7C-9920FBFCEF98}"/>
          </ac:spMkLst>
        </pc:spChg>
        <pc:spChg chg="add mod">
          <ac:chgData name="Jörg Honnacker" userId="5d4d08fc-5475-4630-8023-7a15ea5554af" providerId="ADAL" clId="{171CA3BE-BD97-E646-86B6-2B5B0E14316B}" dt="2019-06-12T16:07:39.011" v="2048" actId="1076"/>
          <ac:spMkLst>
            <pc:docMk/>
            <pc:sldMk cId="351678488" sldId="258"/>
            <ac:spMk id="7" creationId="{4146A274-5E9F-7B40-889E-95A225623CC0}"/>
          </ac:spMkLst>
        </pc:spChg>
        <pc:spChg chg="add mod">
          <ac:chgData name="Jörg Honnacker" userId="5d4d08fc-5475-4630-8023-7a15ea5554af" providerId="ADAL" clId="{171CA3BE-BD97-E646-86B6-2B5B0E14316B}" dt="2019-06-12T16:07:39.011" v="2048" actId="1076"/>
          <ac:spMkLst>
            <pc:docMk/>
            <pc:sldMk cId="351678488" sldId="258"/>
            <ac:spMk id="9" creationId="{B833621E-2868-974E-A89D-E2E7B918E29F}"/>
          </ac:spMkLst>
        </pc:spChg>
        <pc:spChg chg="add mod">
          <ac:chgData name="Jörg Honnacker" userId="5d4d08fc-5475-4630-8023-7a15ea5554af" providerId="ADAL" clId="{171CA3BE-BD97-E646-86B6-2B5B0E14316B}" dt="2019-06-12T16:07:39.011" v="2048" actId="1076"/>
          <ac:spMkLst>
            <pc:docMk/>
            <pc:sldMk cId="351678488" sldId="258"/>
            <ac:spMk id="13" creationId="{BFD8EF37-7295-7449-BD4E-94A4113EA113}"/>
          </ac:spMkLst>
        </pc:spChg>
        <pc:spChg chg="add mod">
          <ac:chgData name="Jörg Honnacker" userId="5d4d08fc-5475-4630-8023-7a15ea5554af" providerId="ADAL" clId="{171CA3BE-BD97-E646-86B6-2B5B0E14316B}" dt="2019-06-12T16:07:39.011" v="2048" actId="1076"/>
          <ac:spMkLst>
            <pc:docMk/>
            <pc:sldMk cId="351678488" sldId="258"/>
            <ac:spMk id="14" creationId="{F29BD4A4-5721-1F44-A8D0-1625CE4C2634}"/>
          </ac:spMkLst>
        </pc:spChg>
        <pc:spChg chg="add mod">
          <ac:chgData name="Jörg Honnacker" userId="5d4d08fc-5475-4630-8023-7a15ea5554af" providerId="ADAL" clId="{171CA3BE-BD97-E646-86B6-2B5B0E14316B}" dt="2019-06-12T16:07:39.011" v="2048" actId="1076"/>
          <ac:spMkLst>
            <pc:docMk/>
            <pc:sldMk cId="351678488" sldId="258"/>
            <ac:spMk id="15" creationId="{07F2A4B4-AC01-434A-B4E9-B914FFCF5D22}"/>
          </ac:spMkLst>
        </pc:spChg>
        <pc:spChg chg="add mod">
          <ac:chgData name="Jörg Honnacker" userId="5d4d08fc-5475-4630-8023-7a15ea5554af" providerId="ADAL" clId="{171CA3BE-BD97-E646-86B6-2B5B0E14316B}" dt="2019-06-12T15:29:08.590" v="1684" actId="1076"/>
          <ac:spMkLst>
            <pc:docMk/>
            <pc:sldMk cId="351678488" sldId="258"/>
            <ac:spMk id="17" creationId="{D66FA2F1-B61E-574C-928E-683C74D1EC31}"/>
          </ac:spMkLst>
        </pc:spChg>
        <pc:spChg chg="add mod">
          <ac:chgData name="Jörg Honnacker" userId="5d4d08fc-5475-4630-8023-7a15ea5554af" providerId="ADAL" clId="{171CA3BE-BD97-E646-86B6-2B5B0E14316B}" dt="2019-06-12T15:29:13.325" v="1685" actId="1076"/>
          <ac:spMkLst>
            <pc:docMk/>
            <pc:sldMk cId="351678488" sldId="258"/>
            <ac:spMk id="21" creationId="{93CF2CBD-E906-6245-933E-9A256355DD8C}"/>
          </ac:spMkLst>
        </pc:spChg>
        <pc:spChg chg="add mod">
          <ac:chgData name="Jörg Honnacker" userId="5d4d08fc-5475-4630-8023-7a15ea5554af" providerId="ADAL" clId="{171CA3BE-BD97-E646-86B6-2B5B0E14316B}" dt="2019-06-12T14:41:08.745" v="949" actId="1076"/>
          <ac:spMkLst>
            <pc:docMk/>
            <pc:sldMk cId="351678488" sldId="258"/>
            <ac:spMk id="38" creationId="{94E95CE3-EDAF-0043-9595-7CE3948932B2}"/>
          </ac:spMkLst>
        </pc:spChg>
        <pc:spChg chg="add mod">
          <ac:chgData name="Jörg Honnacker" userId="5d4d08fc-5475-4630-8023-7a15ea5554af" providerId="ADAL" clId="{171CA3BE-BD97-E646-86B6-2B5B0E14316B}" dt="2019-06-12T14:41:08.745" v="949" actId="1076"/>
          <ac:spMkLst>
            <pc:docMk/>
            <pc:sldMk cId="351678488" sldId="258"/>
            <ac:spMk id="42" creationId="{630EC559-CD4E-5E46-B00C-0B9D90EF92B4}"/>
          </ac:spMkLst>
        </pc:spChg>
        <pc:spChg chg="add mod">
          <ac:chgData name="Jörg Honnacker" userId="5d4d08fc-5475-4630-8023-7a15ea5554af" providerId="ADAL" clId="{171CA3BE-BD97-E646-86B6-2B5B0E14316B}" dt="2019-06-12T14:41:08.745" v="949" actId="1076"/>
          <ac:spMkLst>
            <pc:docMk/>
            <pc:sldMk cId="351678488" sldId="258"/>
            <ac:spMk id="43" creationId="{4E14757D-FD1F-7545-8550-60D0758226FE}"/>
          </ac:spMkLst>
        </pc:spChg>
        <pc:spChg chg="add mod">
          <ac:chgData name="Jörg Honnacker" userId="5d4d08fc-5475-4630-8023-7a15ea5554af" providerId="ADAL" clId="{171CA3BE-BD97-E646-86B6-2B5B0E14316B}" dt="2019-06-12T15:29:42.195" v="1694" actId="14100"/>
          <ac:spMkLst>
            <pc:docMk/>
            <pc:sldMk cId="351678488" sldId="258"/>
            <ac:spMk id="56" creationId="{58442B9B-93C4-804B-BE3A-F6F4EBE9B644}"/>
          </ac:spMkLst>
        </pc:spChg>
        <pc:spChg chg="add mod">
          <ac:chgData name="Jörg Honnacker" userId="5d4d08fc-5475-4630-8023-7a15ea5554af" providerId="ADAL" clId="{171CA3BE-BD97-E646-86B6-2B5B0E14316B}" dt="2019-06-12T15:29:36.670" v="1690" actId="14100"/>
          <ac:spMkLst>
            <pc:docMk/>
            <pc:sldMk cId="351678488" sldId="258"/>
            <ac:spMk id="57" creationId="{051C33BA-F108-3B4C-9461-44C7432B830B}"/>
          </ac:spMkLst>
        </pc:spChg>
        <pc:spChg chg="add del mod">
          <ac:chgData name="Jörg Honnacker" userId="5d4d08fc-5475-4630-8023-7a15ea5554af" providerId="ADAL" clId="{171CA3BE-BD97-E646-86B6-2B5B0E14316B}" dt="2019-06-12T14:53:45.398" v="1186" actId="767"/>
          <ac:spMkLst>
            <pc:docMk/>
            <pc:sldMk cId="351678488" sldId="258"/>
            <ac:spMk id="59" creationId="{923599E6-EC54-1545-AE1D-64A720DDD409}"/>
          </ac:spMkLst>
        </pc:spChg>
        <pc:spChg chg="add mod">
          <ac:chgData name="Jörg Honnacker" userId="5d4d08fc-5475-4630-8023-7a15ea5554af" providerId="ADAL" clId="{171CA3BE-BD97-E646-86B6-2B5B0E14316B}" dt="2019-06-12T16:07:39.011" v="2048" actId="1076"/>
          <ac:spMkLst>
            <pc:docMk/>
            <pc:sldMk cId="351678488" sldId="258"/>
            <ac:spMk id="62" creationId="{C7EEE266-2A43-894A-9C1B-A5AED5A9463E}"/>
          </ac:spMkLst>
        </pc:spChg>
        <pc:spChg chg="add mod">
          <ac:chgData name="Jörg Honnacker" userId="5d4d08fc-5475-4630-8023-7a15ea5554af" providerId="ADAL" clId="{171CA3BE-BD97-E646-86B6-2B5B0E14316B}" dt="2019-06-12T16:07:39.011" v="2048" actId="1076"/>
          <ac:spMkLst>
            <pc:docMk/>
            <pc:sldMk cId="351678488" sldId="258"/>
            <ac:spMk id="63" creationId="{1624F44B-3025-9347-9E64-B0924D52EFF1}"/>
          </ac:spMkLst>
        </pc:spChg>
        <pc:spChg chg="add mod">
          <ac:chgData name="Jörg Honnacker" userId="5d4d08fc-5475-4630-8023-7a15ea5554af" providerId="ADAL" clId="{171CA3BE-BD97-E646-86B6-2B5B0E14316B}" dt="2019-06-12T16:07:39.011" v="2048" actId="1076"/>
          <ac:spMkLst>
            <pc:docMk/>
            <pc:sldMk cId="351678488" sldId="258"/>
            <ac:spMk id="64" creationId="{F0EAE3D8-7A79-6742-8CFD-E0553AC58C98}"/>
          </ac:spMkLst>
        </pc:spChg>
        <pc:spChg chg="add mod">
          <ac:chgData name="Jörg Honnacker" userId="5d4d08fc-5475-4630-8023-7a15ea5554af" providerId="ADAL" clId="{171CA3BE-BD97-E646-86B6-2B5B0E14316B}" dt="2019-06-12T15:11:59.677" v="1256" actId="20577"/>
          <ac:spMkLst>
            <pc:docMk/>
            <pc:sldMk cId="351678488" sldId="258"/>
            <ac:spMk id="65" creationId="{F192285F-97E2-434A-9458-4192D40DE2D4}"/>
          </ac:spMkLst>
        </pc:spChg>
        <pc:spChg chg="add mod">
          <ac:chgData name="Jörg Honnacker" userId="5d4d08fc-5475-4630-8023-7a15ea5554af" providerId="ADAL" clId="{171CA3BE-BD97-E646-86B6-2B5B0E14316B}" dt="2019-06-12T15:12:05.514" v="1263" actId="20577"/>
          <ac:spMkLst>
            <pc:docMk/>
            <pc:sldMk cId="351678488" sldId="258"/>
            <ac:spMk id="66" creationId="{0C20C8C4-5AF2-CD44-9A7E-87658FB7BD8A}"/>
          </ac:spMkLst>
        </pc:spChg>
        <pc:spChg chg="add mod">
          <ac:chgData name="Jörg Honnacker" userId="5d4d08fc-5475-4630-8023-7a15ea5554af" providerId="ADAL" clId="{171CA3BE-BD97-E646-86B6-2B5B0E14316B}" dt="2019-06-12T16:07:39.011" v="2048" actId="1076"/>
          <ac:spMkLst>
            <pc:docMk/>
            <pc:sldMk cId="351678488" sldId="258"/>
            <ac:spMk id="67" creationId="{7B968F4B-AD3C-D748-AF43-DEB71420BC16}"/>
          </ac:spMkLst>
        </pc:spChg>
        <pc:spChg chg="add mod">
          <ac:chgData name="Jörg Honnacker" userId="5d4d08fc-5475-4630-8023-7a15ea5554af" providerId="ADAL" clId="{171CA3BE-BD97-E646-86B6-2B5B0E14316B}" dt="2019-06-12T16:07:39.011" v="2048" actId="1076"/>
          <ac:spMkLst>
            <pc:docMk/>
            <pc:sldMk cId="351678488" sldId="258"/>
            <ac:spMk id="68" creationId="{42770B16-871F-B441-ACB4-08FF2B44E20E}"/>
          </ac:spMkLst>
        </pc:spChg>
        <pc:spChg chg="add mod">
          <ac:chgData name="Jörg Honnacker" userId="5d4d08fc-5475-4630-8023-7a15ea5554af" providerId="ADAL" clId="{171CA3BE-BD97-E646-86B6-2B5B0E14316B}" dt="2019-06-12T16:07:39.011" v="2048" actId="1076"/>
          <ac:spMkLst>
            <pc:docMk/>
            <pc:sldMk cId="351678488" sldId="258"/>
            <ac:spMk id="69" creationId="{0C025A08-6AAC-4B4F-9F00-B249513BCBB5}"/>
          </ac:spMkLst>
        </pc:spChg>
        <pc:graphicFrameChg chg="add mod modGraphic">
          <ac:chgData name="Jörg Honnacker" userId="5d4d08fc-5475-4630-8023-7a15ea5554af" providerId="ADAL" clId="{171CA3BE-BD97-E646-86B6-2B5B0E14316B}" dt="2019-06-12T14:41:08.745" v="949" actId="1076"/>
          <ac:graphicFrameMkLst>
            <pc:docMk/>
            <pc:sldMk cId="351678488" sldId="258"/>
            <ac:graphicFrameMk id="2" creationId="{4D2F3E48-2E86-0A4A-83F6-D4EA84EF2F6C}"/>
          </ac:graphicFrameMkLst>
        </pc:graphicFrameChg>
        <pc:graphicFrameChg chg="add del mod">
          <ac:chgData name="Jörg Honnacker" userId="5d4d08fc-5475-4630-8023-7a15ea5554af" providerId="ADAL" clId="{171CA3BE-BD97-E646-86B6-2B5B0E14316B}" dt="2019-06-12T14:12:58.769" v="459" actId="478"/>
          <ac:graphicFrameMkLst>
            <pc:docMk/>
            <pc:sldMk cId="351678488" sldId="258"/>
            <ac:graphicFrameMk id="3" creationId="{8B29E23C-0FBA-A840-A2E2-784680658E41}"/>
          </ac:graphicFrameMkLst>
        </pc:graphicFrameChg>
        <pc:graphicFrameChg chg="add del mod modGraphic">
          <ac:chgData name="Jörg Honnacker" userId="5d4d08fc-5475-4630-8023-7a15ea5554af" providerId="ADAL" clId="{171CA3BE-BD97-E646-86B6-2B5B0E14316B}" dt="2019-06-12T14:12:55.297" v="458" actId="478"/>
          <ac:graphicFrameMkLst>
            <pc:docMk/>
            <pc:sldMk cId="351678488" sldId="258"/>
            <ac:graphicFrameMk id="4" creationId="{50271172-0A6D-734F-A6EA-006397A44DA7}"/>
          </ac:graphicFrameMkLst>
        </pc:graphicFrameChg>
        <pc:graphicFrameChg chg="add mod modGraphic">
          <ac:chgData name="Jörg Honnacker" userId="5d4d08fc-5475-4630-8023-7a15ea5554af" providerId="ADAL" clId="{171CA3BE-BD97-E646-86B6-2B5B0E14316B}" dt="2019-06-12T16:07:39.011" v="2048" actId="1076"/>
          <ac:graphicFrameMkLst>
            <pc:docMk/>
            <pc:sldMk cId="351678488" sldId="258"/>
            <ac:graphicFrameMk id="5" creationId="{891D7B32-00C4-C844-A0FD-E04DD4294BAE}"/>
          </ac:graphicFrameMkLst>
        </pc:graphicFrameChg>
        <pc:graphicFrameChg chg="add mod modGraphic">
          <ac:chgData name="Jörg Honnacker" userId="5d4d08fc-5475-4630-8023-7a15ea5554af" providerId="ADAL" clId="{171CA3BE-BD97-E646-86B6-2B5B0E14316B}" dt="2019-06-12T16:07:39.011" v="2048" actId="1076"/>
          <ac:graphicFrameMkLst>
            <pc:docMk/>
            <pc:sldMk cId="351678488" sldId="258"/>
            <ac:graphicFrameMk id="8" creationId="{561F81F3-F74C-6D4D-AD8D-BB6957C5EFA6}"/>
          </ac:graphicFrameMkLst>
        </pc:graphicFrameChg>
        <pc:graphicFrameChg chg="add mod modGraphic">
          <ac:chgData name="Jörg Honnacker" userId="5d4d08fc-5475-4630-8023-7a15ea5554af" providerId="ADAL" clId="{171CA3BE-BD97-E646-86B6-2B5B0E14316B}" dt="2019-06-12T16:07:39.011" v="2048" actId="1076"/>
          <ac:graphicFrameMkLst>
            <pc:docMk/>
            <pc:sldMk cId="351678488" sldId="258"/>
            <ac:graphicFrameMk id="10" creationId="{89007708-5598-6049-AD2C-044C89BD5F89}"/>
          </ac:graphicFrameMkLst>
        </pc:graphicFrameChg>
        <pc:graphicFrameChg chg="add mod modGraphic">
          <ac:chgData name="Jörg Honnacker" userId="5d4d08fc-5475-4630-8023-7a15ea5554af" providerId="ADAL" clId="{171CA3BE-BD97-E646-86B6-2B5B0E14316B}" dt="2019-06-12T16:07:39.011" v="2048" actId="1076"/>
          <ac:graphicFrameMkLst>
            <pc:docMk/>
            <pc:sldMk cId="351678488" sldId="258"/>
            <ac:graphicFrameMk id="11" creationId="{B5A7FC25-5810-3749-8157-D4ED48834451}"/>
          </ac:graphicFrameMkLst>
        </pc:graphicFrameChg>
        <pc:graphicFrameChg chg="add mod modGraphic">
          <ac:chgData name="Jörg Honnacker" userId="5d4d08fc-5475-4630-8023-7a15ea5554af" providerId="ADAL" clId="{171CA3BE-BD97-E646-86B6-2B5B0E14316B}" dt="2019-06-12T16:07:39.011" v="2048" actId="1076"/>
          <ac:graphicFrameMkLst>
            <pc:docMk/>
            <pc:sldMk cId="351678488" sldId="258"/>
            <ac:graphicFrameMk id="12" creationId="{BB284AF0-C998-754F-8261-5C856CDED70C}"/>
          </ac:graphicFrameMkLst>
        </pc:graphicFrameChg>
        <pc:graphicFrameChg chg="add mod modGraphic">
          <ac:chgData name="Jörg Honnacker" userId="5d4d08fc-5475-4630-8023-7a15ea5554af" providerId="ADAL" clId="{171CA3BE-BD97-E646-86B6-2B5B0E14316B}" dt="2019-06-12T14:41:08.745" v="949" actId="1076"/>
          <ac:graphicFrameMkLst>
            <pc:docMk/>
            <pc:sldMk cId="351678488" sldId="258"/>
            <ac:graphicFrameMk id="16" creationId="{A487AD9C-C558-8E41-9D76-5F9C32CF4D68}"/>
          </ac:graphicFrameMkLst>
        </pc:graphicFrameChg>
        <pc:graphicFrameChg chg="add mod modGraphic">
          <ac:chgData name="Jörg Honnacker" userId="5d4d08fc-5475-4630-8023-7a15ea5554af" providerId="ADAL" clId="{171CA3BE-BD97-E646-86B6-2B5B0E14316B}" dt="2019-06-12T14:41:08.745" v="949" actId="1076"/>
          <ac:graphicFrameMkLst>
            <pc:docMk/>
            <pc:sldMk cId="351678488" sldId="258"/>
            <ac:graphicFrameMk id="18" creationId="{FE584864-8C2F-7744-AD93-51CD66ACD2FD}"/>
          </ac:graphicFrameMkLst>
        </pc:graphicFrameChg>
        <pc:graphicFrameChg chg="add mod modGraphic">
          <ac:chgData name="Jörg Honnacker" userId="5d4d08fc-5475-4630-8023-7a15ea5554af" providerId="ADAL" clId="{171CA3BE-BD97-E646-86B6-2B5B0E14316B}" dt="2019-06-12T14:41:08.745" v="949" actId="1076"/>
          <ac:graphicFrameMkLst>
            <pc:docMk/>
            <pc:sldMk cId="351678488" sldId="258"/>
            <ac:graphicFrameMk id="23" creationId="{FBA4DAB9-3349-7E41-AA03-61FEA2829818}"/>
          </ac:graphicFrameMkLst>
        </pc:graphicFrameChg>
        <pc:graphicFrameChg chg="add mod modGraphic">
          <ac:chgData name="Jörg Honnacker" userId="5d4d08fc-5475-4630-8023-7a15ea5554af" providerId="ADAL" clId="{171CA3BE-BD97-E646-86B6-2B5B0E14316B}" dt="2019-06-12T14:41:08.745" v="949" actId="1076"/>
          <ac:graphicFrameMkLst>
            <pc:docMk/>
            <pc:sldMk cId="351678488" sldId="258"/>
            <ac:graphicFrameMk id="24" creationId="{788D6E93-A117-504A-9018-785C5BE01CA8}"/>
          </ac:graphicFrameMkLst>
        </pc:graphicFrameChg>
        <pc:picChg chg="add del">
          <ac:chgData name="Jörg Honnacker" userId="5d4d08fc-5475-4630-8023-7a15ea5554af" providerId="ADAL" clId="{171CA3BE-BD97-E646-86B6-2B5B0E14316B}" dt="2019-06-12T14:53:44.102" v="1182"/>
          <ac:picMkLst>
            <pc:docMk/>
            <pc:sldMk cId="351678488" sldId="258"/>
            <ac:picMk id="61" creationId="{1B52AB75-969B-5246-9477-DE09CA3E64CF}"/>
          </ac:picMkLst>
        </pc:picChg>
        <pc:cxnChg chg="add mod">
          <ac:chgData name="Jörg Honnacker" userId="5d4d08fc-5475-4630-8023-7a15ea5554af" providerId="ADAL" clId="{171CA3BE-BD97-E646-86B6-2B5B0E14316B}" dt="2019-06-12T14:41:37.102" v="952" actId="1036"/>
          <ac:cxnSpMkLst>
            <pc:docMk/>
            <pc:sldMk cId="351678488" sldId="258"/>
            <ac:cxnSpMk id="20" creationId="{723446BF-BB3B-4248-9171-9559484DE58D}"/>
          </ac:cxnSpMkLst>
        </pc:cxnChg>
        <pc:cxnChg chg="add mod">
          <ac:chgData name="Jörg Honnacker" userId="5d4d08fc-5475-4630-8023-7a15ea5554af" providerId="ADAL" clId="{171CA3BE-BD97-E646-86B6-2B5B0E14316B}" dt="2019-06-12T14:41:08.745" v="949" actId="1076"/>
          <ac:cxnSpMkLst>
            <pc:docMk/>
            <pc:sldMk cId="351678488" sldId="258"/>
            <ac:cxnSpMk id="22" creationId="{FFF54933-BB86-1D46-8F66-098017B7F311}"/>
          </ac:cxnSpMkLst>
        </pc:cxnChg>
        <pc:cxnChg chg="add mod">
          <ac:chgData name="Jörg Honnacker" userId="5d4d08fc-5475-4630-8023-7a15ea5554af" providerId="ADAL" clId="{171CA3BE-BD97-E646-86B6-2B5B0E14316B}" dt="2019-06-12T14:41:08.745" v="949" actId="1076"/>
          <ac:cxnSpMkLst>
            <pc:docMk/>
            <pc:sldMk cId="351678488" sldId="258"/>
            <ac:cxnSpMk id="26" creationId="{582EAB8B-DC13-B449-AC7F-1D0C536766FC}"/>
          </ac:cxnSpMkLst>
        </pc:cxnChg>
        <pc:cxnChg chg="add del mod">
          <ac:chgData name="Jörg Honnacker" userId="5d4d08fc-5475-4630-8023-7a15ea5554af" providerId="ADAL" clId="{171CA3BE-BD97-E646-86B6-2B5B0E14316B}" dt="2019-06-12T14:41:08.745" v="949" actId="1076"/>
          <ac:cxnSpMkLst>
            <pc:docMk/>
            <pc:sldMk cId="351678488" sldId="258"/>
            <ac:cxnSpMk id="27" creationId="{F049BD13-72F4-A641-B93F-4905E444F31E}"/>
          </ac:cxnSpMkLst>
        </pc:cxnChg>
        <pc:cxnChg chg="add mod">
          <ac:chgData name="Jörg Honnacker" userId="5d4d08fc-5475-4630-8023-7a15ea5554af" providerId="ADAL" clId="{171CA3BE-BD97-E646-86B6-2B5B0E14316B}" dt="2019-06-12T14:41:45.306" v="953" actId="14100"/>
          <ac:cxnSpMkLst>
            <pc:docMk/>
            <pc:sldMk cId="351678488" sldId="258"/>
            <ac:cxnSpMk id="35" creationId="{57D77EB1-4383-0748-9417-5014FF052447}"/>
          </ac:cxnSpMkLst>
        </pc:cxnChg>
        <pc:cxnChg chg="add mod">
          <ac:chgData name="Jörg Honnacker" userId="5d4d08fc-5475-4630-8023-7a15ea5554af" providerId="ADAL" clId="{171CA3BE-BD97-E646-86B6-2B5B0E14316B}" dt="2019-06-12T16:07:39.011" v="2048" actId="1076"/>
          <ac:cxnSpMkLst>
            <pc:docMk/>
            <pc:sldMk cId="351678488" sldId="258"/>
            <ac:cxnSpMk id="48" creationId="{04F4AFAF-9E84-304D-82DE-5A6B85770064}"/>
          </ac:cxnSpMkLst>
        </pc:cxnChg>
        <pc:cxnChg chg="add mod">
          <ac:chgData name="Jörg Honnacker" userId="5d4d08fc-5475-4630-8023-7a15ea5554af" providerId="ADAL" clId="{171CA3BE-BD97-E646-86B6-2B5B0E14316B}" dt="2019-06-12T16:07:39.011" v="2048" actId="1076"/>
          <ac:cxnSpMkLst>
            <pc:docMk/>
            <pc:sldMk cId="351678488" sldId="258"/>
            <ac:cxnSpMk id="49" creationId="{3CBB8339-48BB-3E47-98B2-94CE37D017D1}"/>
          </ac:cxnSpMkLst>
        </pc:cxnChg>
        <pc:cxnChg chg="add mod">
          <ac:chgData name="Jörg Honnacker" userId="5d4d08fc-5475-4630-8023-7a15ea5554af" providerId="ADAL" clId="{171CA3BE-BD97-E646-86B6-2B5B0E14316B}" dt="2019-06-12T16:07:39.011" v="2048" actId="1076"/>
          <ac:cxnSpMkLst>
            <pc:docMk/>
            <pc:sldMk cId="351678488" sldId="258"/>
            <ac:cxnSpMk id="50" creationId="{37E5CAF6-CC96-6B4F-965E-69904999D97F}"/>
          </ac:cxnSpMkLst>
        </pc:cxnChg>
        <pc:cxnChg chg="add mod">
          <ac:chgData name="Jörg Honnacker" userId="5d4d08fc-5475-4630-8023-7a15ea5554af" providerId="ADAL" clId="{171CA3BE-BD97-E646-86B6-2B5B0E14316B}" dt="2019-06-12T16:07:39.011" v="2048" actId="1076"/>
          <ac:cxnSpMkLst>
            <pc:docMk/>
            <pc:sldMk cId="351678488" sldId="258"/>
            <ac:cxnSpMk id="51" creationId="{5999B815-9062-1B47-A755-3F4873B84CD0}"/>
          </ac:cxnSpMkLst>
        </pc:cxnChg>
        <pc:cxnChg chg="add mod">
          <ac:chgData name="Jörg Honnacker" userId="5d4d08fc-5475-4630-8023-7a15ea5554af" providerId="ADAL" clId="{171CA3BE-BD97-E646-86B6-2B5B0E14316B}" dt="2019-06-12T16:07:39.011" v="2048" actId="1076"/>
          <ac:cxnSpMkLst>
            <pc:docMk/>
            <pc:sldMk cId="351678488" sldId="258"/>
            <ac:cxnSpMk id="52" creationId="{D9A0A948-1685-8649-968A-BA4747E1C514}"/>
          </ac:cxnSpMkLst>
        </pc:cxnChg>
        <pc:cxnChg chg="add mod">
          <ac:chgData name="Jörg Honnacker" userId="5d4d08fc-5475-4630-8023-7a15ea5554af" providerId="ADAL" clId="{171CA3BE-BD97-E646-86B6-2B5B0E14316B}" dt="2019-06-12T16:07:39.011" v="2048" actId="1076"/>
          <ac:cxnSpMkLst>
            <pc:docMk/>
            <pc:sldMk cId="351678488" sldId="258"/>
            <ac:cxnSpMk id="53" creationId="{764D1974-A7F3-FE4A-B173-7D0F233BE001}"/>
          </ac:cxnSpMkLst>
        </pc:cxnChg>
        <pc:cxnChg chg="add mod">
          <ac:chgData name="Jörg Honnacker" userId="5d4d08fc-5475-4630-8023-7a15ea5554af" providerId="ADAL" clId="{171CA3BE-BD97-E646-86B6-2B5B0E14316B}" dt="2019-06-12T14:45:31.515" v="1003" actId="571"/>
          <ac:cxnSpMkLst>
            <pc:docMk/>
            <pc:sldMk cId="351678488" sldId="258"/>
            <ac:cxnSpMk id="54" creationId="{019DF712-709A-4C4C-AAA5-632CCC428FDE}"/>
          </ac:cxnSpMkLst>
        </pc:cxnChg>
        <pc:cxnChg chg="add mod">
          <ac:chgData name="Jörg Honnacker" userId="5d4d08fc-5475-4630-8023-7a15ea5554af" providerId="ADAL" clId="{171CA3BE-BD97-E646-86B6-2B5B0E14316B}" dt="2019-06-12T14:45:36.986" v="1006" actId="1036"/>
          <ac:cxnSpMkLst>
            <pc:docMk/>
            <pc:sldMk cId="351678488" sldId="258"/>
            <ac:cxnSpMk id="55" creationId="{475F2A41-395D-7E4F-B697-27E1878E40F2}"/>
          </ac:cxnSpMkLst>
        </pc:cxnChg>
        <pc:cxnChg chg="add del">
          <ac:chgData name="Jörg Honnacker" userId="5d4d08fc-5475-4630-8023-7a15ea5554af" providerId="ADAL" clId="{171CA3BE-BD97-E646-86B6-2B5B0E14316B}" dt="2019-06-12T14:53:47.392" v="1188"/>
          <ac:cxnSpMkLst>
            <pc:docMk/>
            <pc:sldMk cId="351678488" sldId="258"/>
            <ac:cxnSpMk id="58" creationId="{F3D6F53C-986F-D044-8ECB-26310EFF9BD6}"/>
          </ac:cxnSpMkLst>
        </pc:cxnChg>
        <pc:cxnChg chg="add del">
          <ac:chgData name="Jörg Honnacker" userId="5d4d08fc-5475-4630-8023-7a15ea5554af" providerId="ADAL" clId="{171CA3BE-BD97-E646-86B6-2B5B0E14316B}" dt="2019-06-12T14:53:39.799" v="1178"/>
          <ac:cxnSpMkLst>
            <pc:docMk/>
            <pc:sldMk cId="351678488" sldId="258"/>
            <ac:cxnSpMk id="60" creationId="{90C8467B-EE64-6B4F-9AD9-E4FA8C8B8E38}"/>
          </ac:cxnSpMkLst>
        </pc:cxnChg>
        <pc:cxnChg chg="add mod">
          <ac:chgData name="Jörg Honnacker" userId="5d4d08fc-5475-4630-8023-7a15ea5554af" providerId="ADAL" clId="{171CA3BE-BD97-E646-86B6-2B5B0E14316B}" dt="2019-06-12T16:07:39.011" v="2048" actId="1076"/>
          <ac:cxnSpMkLst>
            <pc:docMk/>
            <pc:sldMk cId="351678488" sldId="258"/>
            <ac:cxnSpMk id="72" creationId="{E1F26A01-CDF3-8A4A-B8B7-8E24C1AC2911}"/>
          </ac:cxnSpMkLst>
        </pc:cxnChg>
        <pc:cxnChg chg="add mod">
          <ac:chgData name="Jörg Honnacker" userId="5d4d08fc-5475-4630-8023-7a15ea5554af" providerId="ADAL" clId="{171CA3BE-BD97-E646-86B6-2B5B0E14316B}" dt="2019-06-12T16:07:39.011" v="2048" actId="1076"/>
          <ac:cxnSpMkLst>
            <pc:docMk/>
            <pc:sldMk cId="351678488" sldId="258"/>
            <ac:cxnSpMk id="74" creationId="{0F687EC1-0084-3F4B-B36E-E78B3E246480}"/>
          </ac:cxnSpMkLst>
        </pc:cxnChg>
        <pc:cxnChg chg="add mod">
          <ac:chgData name="Jörg Honnacker" userId="5d4d08fc-5475-4630-8023-7a15ea5554af" providerId="ADAL" clId="{171CA3BE-BD97-E646-86B6-2B5B0E14316B}" dt="2019-06-12T16:07:39.011" v="2048" actId="1076"/>
          <ac:cxnSpMkLst>
            <pc:docMk/>
            <pc:sldMk cId="351678488" sldId="258"/>
            <ac:cxnSpMk id="75" creationId="{7649C35C-9A7D-F84D-90E7-09F36674C93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F168-4405-3149-A61D-BFECA8A00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303A2-C550-C54B-95B3-77A55A2DD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94EA3-7153-844E-AAA1-2E64D10F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664AA-8B46-9E4D-8DA0-16D8DA67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1E21-24C2-864E-9DE2-8124C879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8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90CE-A9AC-4544-90AF-748804EB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4FA01-7243-9D47-BCCB-A34E6345C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C0E51-9E8D-5640-A57F-E76B3EA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ADEC2-F50B-4243-A5E7-3180DD36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CE66B-56CF-FC4A-8C07-1A3C0316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1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3B465-F1F4-3D43-8164-340284CFA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CFEA1-6EF1-1C4C-8389-D55141850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DCED0-A93C-6C4A-9AC2-7EAAC537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681F-634D-0740-BC19-E21D963B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22155-B410-5F41-81C7-11B2C899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7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B3D6-BFDE-C14A-8D97-86B32E90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80515-2EAE-B645-9848-029B78C1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B9A25-C42A-5E4A-96E0-B11D0C1D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B3A-AB4E-1245-B95E-E00A9BB4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A3FCB-3068-6B4A-9A8A-759E0376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4C7D-37C0-6A43-B0AF-7BC6A688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AFF36-9788-8148-A7F3-E348D8E21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81F48-A56D-8543-939E-8F21E492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55A2-5234-844E-8950-3FFBDFB5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DBB4-5236-154E-8B03-14FB739B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4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C207-4F27-6A46-937A-8F9E4CAB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7771-E7C0-9341-B279-B71418286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E2F88-F343-CC4B-B858-3777BD13D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C47D1-9053-9A49-AB3C-4F70113E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A64F7-EBD8-A448-AFD6-61D7DC9F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E64F-84F4-6549-A07A-E3043E3F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8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9A8C-CDB0-1D40-B0E0-4B098D0E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F0F4-4DB1-2045-9109-53979ED33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767E3-4C56-9E48-92FB-32A4B40F1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51CEB-F7D8-7F49-9AAA-0634428CF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F5F26-061B-4646-8BD4-BC44A6FAC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0E06B-2782-7E4F-8449-6B594052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E23E4-B60C-4E4B-B5B1-73D2593D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0F4B3-3728-634E-8ED2-4BA12AFA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5091-6739-A040-AD0A-74636DE5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F4E33-E213-934D-B4FB-4D08E12C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68C7D-F930-9B4E-ACE6-E1C3A160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6129E-80F6-7A45-B1C4-9D08644C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32EBD-E43C-2940-A222-4F27F9C6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53F6A-2898-8642-B03D-5025DB28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9414F-BD95-6A4B-A9A5-212AA9CD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2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C422-B7E4-4E4A-848B-CB425B0E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C5D4-2654-9B45-83F6-82F92B29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A27A0-EC16-1C4D-9B6F-8CD4A4DD3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1F20B-F59D-064C-8F97-7DE24736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ED9D1-3514-DA42-9D0E-59034A94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EC1CB-0684-2C42-A975-C7FE5BDD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6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DF68-ACC3-5E43-AF5E-DCDEE689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D14B4-4D9F-F04A-BE6D-A4A706F5A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32F06-CC3F-E249-8F78-F6FEA0446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361B4-159A-5B48-AE72-966EEDF1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16B71-D918-E54D-B143-005206E7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27AFE-7068-AE4A-AEEF-821FFA66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5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00914-A4A9-7E40-B8D4-59EAA337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9C0B8-E667-E649-BC2E-79FC006A8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AE286-CEF6-E747-8228-4C473DBE3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3BB03-52BD-C244-A4C0-7653162495C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A2458-6C01-D347-B9E5-76A9E31C4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257-4337-504E-90D3-DA0BA6A87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021A-1512-6E49-AFB6-B31EB0F7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7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C7EEE266-2A43-894A-9C1B-A5AED5A9463E}"/>
              </a:ext>
            </a:extLst>
          </p:cNvPr>
          <p:cNvSpPr/>
          <p:nvPr/>
        </p:nvSpPr>
        <p:spPr>
          <a:xfrm>
            <a:off x="5823995" y="1539760"/>
            <a:ext cx="2141551" cy="7078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htr_main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()=</a:t>
            </a:r>
            <a:r>
              <a:rPr lang="en-US" sz="8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0000FF"/>
                </a:solidFill>
                <a:latin typeface="Courier New" panose="02070309020205020404" pitchFamily="49" charset="0"/>
              </a:rPr>
              <a:t>    do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htr_sub</a:t>
            </a:r>
            <a:r>
              <a:rPr lang="en-US" sz="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()=</a:t>
            </a:r>
            <a:r>
              <a:rPr lang="en-US" sz="8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0000FF"/>
                </a:solidFill>
                <a:latin typeface="Courier New" panose="02070309020205020404" pitchFamily="49" charset="0"/>
              </a:rPr>
              <a:t>        output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sales_sorted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800" b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24F44B-3025-9347-9E64-B0924D52EFF1}"/>
              </a:ext>
            </a:extLst>
          </p:cNvPr>
          <p:cNvSpPr/>
          <p:nvPr/>
        </p:nvSpPr>
        <p:spPr>
          <a:xfrm>
            <a:off x="6894770" y="4825027"/>
            <a:ext cx="1928604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htr_main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()=</a:t>
            </a:r>
            <a:r>
              <a:rPr lang="en-US" sz="8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0000FF"/>
                </a:solidFill>
                <a:latin typeface="Courier New" panose="02070309020205020404" pitchFamily="49" charset="0"/>
              </a:rPr>
              <a:t>    output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sales_stats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800" b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800" b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EAE3D8-7A79-6742-8CFD-E0553AC58C98}"/>
              </a:ext>
            </a:extLst>
          </p:cNvPr>
          <p:cNvSpPr/>
          <p:nvPr/>
        </p:nvSpPr>
        <p:spPr>
          <a:xfrm>
            <a:off x="8190890" y="1546092"/>
            <a:ext cx="2844000" cy="8309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htr_main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()=</a:t>
            </a:r>
            <a:r>
              <a:rPr lang="en-US" sz="8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0" dirty="0" err="1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</a:rPr>
              <a:t>hsh_sub</a:t>
            </a:r>
            <a:r>
              <a:rPr lang="en-US" sz="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.output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dataset:catx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sz="800" b="0" dirty="0">
                <a:solidFill>
                  <a:srgbClr val="800080"/>
                </a:solidFill>
                <a:latin typeface="Courier New" panose="02070309020205020404" pitchFamily="49" charset="0"/>
              </a:rPr>
              <a:t>'_'</a:t>
            </a:r>
          </a:p>
          <a:p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                               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'sales'</a:t>
            </a:r>
          </a:p>
          <a:p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                               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store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'sorted'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800" b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2F3E48-2E86-0A4A-83F6-D4EA84EF2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363668"/>
              </p:ext>
            </p:extLst>
          </p:nvPr>
        </p:nvGraphicFramePr>
        <p:xfrm>
          <a:off x="355977" y="2676470"/>
          <a:ext cx="1294191" cy="1397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313">
                  <a:extLst>
                    <a:ext uri="{9D8B030D-6E8A-4147-A177-3AD203B41FA5}">
                      <a16:colId xmlns:a16="http://schemas.microsoft.com/office/drawing/2014/main" val="3811605296"/>
                    </a:ext>
                  </a:extLst>
                </a:gridCol>
                <a:gridCol w="311136">
                  <a:extLst>
                    <a:ext uri="{9D8B030D-6E8A-4147-A177-3AD203B41FA5}">
                      <a16:colId xmlns:a16="http://schemas.microsoft.com/office/drawing/2014/main" val="2885860855"/>
                    </a:ext>
                  </a:extLst>
                </a:gridCol>
                <a:gridCol w="569742">
                  <a:extLst>
                    <a:ext uri="{9D8B030D-6E8A-4147-A177-3AD203B41FA5}">
                      <a16:colId xmlns:a16="http://schemas.microsoft.com/office/drawing/2014/main" val="4059801276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r>
                        <a:rPr lang="en-US" sz="800" dirty="0"/>
                        <a:t>store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sales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product_ID</a:t>
                      </a:r>
                      <a:endParaRPr lang="en-US" sz="800" dirty="0"/>
                    </a:p>
                  </a:txBody>
                  <a:tcPr marL="36000" marR="36000" marT="36000" marB="360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92316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900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99390763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120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544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007269954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store_C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40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811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77393477"/>
                  </a:ext>
                </a:extLst>
              </a:tr>
              <a:tr h="124348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store_C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140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722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205433554"/>
                  </a:ext>
                </a:extLst>
              </a:tr>
              <a:tr h="124348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store_A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366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108618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099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3347299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1D7B32-00C4-C844-A0FD-E04DD4294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61179"/>
              </p:ext>
            </p:extLst>
          </p:nvPr>
        </p:nvGraphicFramePr>
        <p:xfrm>
          <a:off x="6434679" y="2191073"/>
          <a:ext cx="1317211" cy="13976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5935">
                  <a:extLst>
                    <a:ext uri="{9D8B030D-6E8A-4147-A177-3AD203B41FA5}">
                      <a16:colId xmlns:a16="http://schemas.microsoft.com/office/drawing/2014/main" val="3811605296"/>
                    </a:ext>
                  </a:extLst>
                </a:gridCol>
                <a:gridCol w="377785">
                  <a:extLst>
                    <a:ext uri="{9D8B030D-6E8A-4147-A177-3AD203B41FA5}">
                      <a16:colId xmlns:a16="http://schemas.microsoft.com/office/drawing/2014/main" val="2885860855"/>
                    </a:ext>
                  </a:extLst>
                </a:gridCol>
                <a:gridCol w="543491">
                  <a:extLst>
                    <a:ext uri="{9D8B030D-6E8A-4147-A177-3AD203B41FA5}">
                      <a16:colId xmlns:a16="http://schemas.microsoft.com/office/drawing/2014/main" val="4059801276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r>
                        <a:rPr lang="en-US" sz="800" dirty="0"/>
                        <a:t>store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sales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product_ID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3992316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store_A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366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99390763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120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544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007269954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900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77393477"/>
                  </a:ext>
                </a:extLst>
              </a:tr>
              <a:tr h="124348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99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205433554"/>
                  </a:ext>
                </a:extLst>
              </a:tr>
              <a:tr h="124348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store_C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140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722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108618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store_C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40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811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3347299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7703B43-66A5-8440-AD7C-9920FBFCEF98}"/>
              </a:ext>
            </a:extLst>
          </p:cNvPr>
          <p:cNvSpPr txBox="1"/>
          <p:nvPr/>
        </p:nvSpPr>
        <p:spPr>
          <a:xfrm>
            <a:off x="355977" y="2449878"/>
            <a:ext cx="33399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6A274-5E9F-7B40-889E-95A225623CC0}"/>
              </a:ext>
            </a:extLst>
          </p:cNvPr>
          <p:cNvSpPr txBox="1"/>
          <p:nvPr/>
        </p:nvSpPr>
        <p:spPr>
          <a:xfrm>
            <a:off x="6426657" y="1993579"/>
            <a:ext cx="74115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sales_sorted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1F81F3-F74C-6D4D-AD8D-BB6957C5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40888"/>
              </p:ext>
            </p:extLst>
          </p:nvPr>
        </p:nvGraphicFramePr>
        <p:xfrm>
          <a:off x="6204249" y="3890041"/>
          <a:ext cx="2453914" cy="89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6488">
                  <a:extLst>
                    <a:ext uri="{9D8B030D-6E8A-4147-A177-3AD203B41FA5}">
                      <a16:colId xmlns:a16="http://schemas.microsoft.com/office/drawing/2014/main" val="3811605296"/>
                    </a:ext>
                  </a:extLst>
                </a:gridCol>
                <a:gridCol w="486338">
                  <a:extLst>
                    <a:ext uri="{9D8B030D-6E8A-4147-A177-3AD203B41FA5}">
                      <a16:colId xmlns:a16="http://schemas.microsoft.com/office/drawing/2014/main" val="2885860855"/>
                    </a:ext>
                  </a:extLst>
                </a:gridCol>
                <a:gridCol w="533963">
                  <a:extLst>
                    <a:ext uri="{9D8B030D-6E8A-4147-A177-3AD203B41FA5}">
                      <a16:colId xmlns:a16="http://schemas.microsoft.com/office/drawing/2014/main" val="4059801276"/>
                    </a:ext>
                  </a:extLst>
                </a:gridCol>
                <a:gridCol w="500625">
                  <a:extLst>
                    <a:ext uri="{9D8B030D-6E8A-4147-A177-3AD203B41FA5}">
                      <a16:colId xmlns:a16="http://schemas.microsoft.com/office/drawing/2014/main" val="1970918835"/>
                    </a:ext>
                  </a:extLst>
                </a:gridCol>
                <a:gridCol w="516500">
                  <a:extLst>
                    <a:ext uri="{9D8B030D-6E8A-4147-A177-3AD203B41FA5}">
                      <a16:colId xmlns:a16="http://schemas.microsoft.com/office/drawing/2014/main" val="622518763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r>
                        <a:rPr lang="en-US" sz="800" dirty="0"/>
                        <a:t>store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stats_</a:t>
                      </a:r>
                      <a:br>
                        <a:rPr lang="en-US" sz="800" dirty="0"/>
                      </a:br>
                      <a:r>
                        <a:rPr lang="en-US" sz="800" dirty="0" err="1"/>
                        <a:t>sales_cnt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stats_</a:t>
                      </a:r>
                      <a:br>
                        <a:rPr lang="en-US" sz="800" dirty="0"/>
                      </a:br>
                      <a:r>
                        <a:rPr lang="en-US" sz="800" dirty="0" err="1"/>
                        <a:t>sales_max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stats_</a:t>
                      </a:r>
                      <a:br>
                        <a:rPr lang="en-US" sz="800" dirty="0"/>
                      </a:br>
                      <a:r>
                        <a:rPr lang="en-US" sz="800" dirty="0" err="1"/>
                        <a:t>sales_avg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stats_</a:t>
                      </a:r>
                      <a:br>
                        <a:rPr lang="en-US" sz="800" dirty="0"/>
                      </a:br>
                      <a:r>
                        <a:rPr lang="en-US" sz="800" dirty="0" err="1"/>
                        <a:t>sales_min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3992316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store_A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99390763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3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120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007269954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store_C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140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90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40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773934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33621E-2868-974E-A89D-E2E7B918E29F}"/>
              </a:ext>
            </a:extLst>
          </p:cNvPr>
          <p:cNvSpPr txBox="1"/>
          <p:nvPr/>
        </p:nvSpPr>
        <p:spPr>
          <a:xfrm>
            <a:off x="6197250" y="3692547"/>
            <a:ext cx="65299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sales_stats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007708-5598-6049-AD2C-044C89B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8225"/>
              </p:ext>
            </p:extLst>
          </p:nvPr>
        </p:nvGraphicFramePr>
        <p:xfrm>
          <a:off x="8685174" y="2324767"/>
          <a:ext cx="1379806" cy="4280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3313">
                  <a:extLst>
                    <a:ext uri="{9D8B030D-6E8A-4147-A177-3AD203B41FA5}">
                      <a16:colId xmlns:a16="http://schemas.microsoft.com/office/drawing/2014/main" val="3811605296"/>
                    </a:ext>
                  </a:extLst>
                </a:gridCol>
                <a:gridCol w="388977">
                  <a:extLst>
                    <a:ext uri="{9D8B030D-6E8A-4147-A177-3AD203B41FA5}">
                      <a16:colId xmlns:a16="http://schemas.microsoft.com/office/drawing/2014/main" val="2885860855"/>
                    </a:ext>
                  </a:extLst>
                </a:gridCol>
                <a:gridCol w="577516">
                  <a:extLst>
                    <a:ext uri="{9D8B030D-6E8A-4147-A177-3AD203B41FA5}">
                      <a16:colId xmlns:a16="http://schemas.microsoft.com/office/drawing/2014/main" val="4059801276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r>
                        <a:rPr lang="en-US" sz="800" dirty="0"/>
                        <a:t>store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sales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product_ID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3992316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store_A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366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993907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A7FC25-5810-3749-8157-D4ED48834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630779"/>
              </p:ext>
            </p:extLst>
          </p:nvPr>
        </p:nvGraphicFramePr>
        <p:xfrm>
          <a:off x="9095436" y="2919794"/>
          <a:ext cx="1363314" cy="8159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3313">
                  <a:extLst>
                    <a:ext uri="{9D8B030D-6E8A-4147-A177-3AD203B41FA5}">
                      <a16:colId xmlns:a16="http://schemas.microsoft.com/office/drawing/2014/main" val="3811605296"/>
                    </a:ext>
                  </a:extLst>
                </a:gridCol>
                <a:gridCol w="379361">
                  <a:extLst>
                    <a:ext uri="{9D8B030D-6E8A-4147-A177-3AD203B41FA5}">
                      <a16:colId xmlns:a16="http://schemas.microsoft.com/office/drawing/2014/main" val="2885860855"/>
                    </a:ext>
                  </a:extLst>
                </a:gridCol>
                <a:gridCol w="570640">
                  <a:extLst>
                    <a:ext uri="{9D8B030D-6E8A-4147-A177-3AD203B41FA5}">
                      <a16:colId xmlns:a16="http://schemas.microsoft.com/office/drawing/2014/main" val="4059801276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r>
                        <a:rPr lang="en-US" sz="800" dirty="0"/>
                        <a:t>store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sales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product_ID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3992316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120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544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007269954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900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77393477"/>
                  </a:ext>
                </a:extLst>
              </a:tr>
              <a:tr h="124348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99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20543355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284AF0-C998-754F-8261-5C856CDED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53473"/>
              </p:ext>
            </p:extLst>
          </p:nvPr>
        </p:nvGraphicFramePr>
        <p:xfrm>
          <a:off x="9541228" y="3891510"/>
          <a:ext cx="1348205" cy="6220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3313">
                  <a:extLst>
                    <a:ext uri="{9D8B030D-6E8A-4147-A177-3AD203B41FA5}">
                      <a16:colId xmlns:a16="http://schemas.microsoft.com/office/drawing/2014/main" val="3811605296"/>
                    </a:ext>
                  </a:extLst>
                </a:gridCol>
                <a:gridCol w="378002">
                  <a:extLst>
                    <a:ext uri="{9D8B030D-6E8A-4147-A177-3AD203B41FA5}">
                      <a16:colId xmlns:a16="http://schemas.microsoft.com/office/drawing/2014/main" val="2885860855"/>
                    </a:ext>
                  </a:extLst>
                </a:gridCol>
                <a:gridCol w="556890">
                  <a:extLst>
                    <a:ext uri="{9D8B030D-6E8A-4147-A177-3AD203B41FA5}">
                      <a16:colId xmlns:a16="http://schemas.microsoft.com/office/drawing/2014/main" val="4059801276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r>
                        <a:rPr lang="en-US" sz="800" dirty="0"/>
                        <a:t>store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sales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product_ID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3992316"/>
                  </a:ext>
                </a:extLst>
              </a:tr>
              <a:tr h="124348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store_C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140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722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108618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store_C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40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811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33472998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FD8EF37-7295-7449-BD4E-94A4113EA113}"/>
              </a:ext>
            </a:extLst>
          </p:cNvPr>
          <p:cNvSpPr txBox="1"/>
          <p:nvPr/>
        </p:nvSpPr>
        <p:spPr>
          <a:xfrm>
            <a:off x="8685174" y="2098176"/>
            <a:ext cx="122045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sales_store_A_sorted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9BD4A4-5721-1F44-A8D0-1625CE4C2634}"/>
              </a:ext>
            </a:extLst>
          </p:cNvPr>
          <p:cNvSpPr txBox="1"/>
          <p:nvPr/>
        </p:nvSpPr>
        <p:spPr>
          <a:xfrm>
            <a:off x="9095436" y="2693203"/>
            <a:ext cx="121564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sales_store_B_sorted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F2A4B4-AC01-434A-B4E9-B914FFCF5D22}"/>
              </a:ext>
            </a:extLst>
          </p:cNvPr>
          <p:cNvSpPr txBox="1"/>
          <p:nvPr/>
        </p:nvSpPr>
        <p:spPr>
          <a:xfrm>
            <a:off x="9500056" y="3673474"/>
            <a:ext cx="121083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sales_store_C_sorted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487AD9C-C558-8E41-9D76-5F9C32CF4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059931"/>
              </p:ext>
            </p:extLst>
          </p:nvPr>
        </p:nvGraphicFramePr>
        <p:xfrm>
          <a:off x="2339893" y="3048657"/>
          <a:ext cx="1327486" cy="8159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6488">
                  <a:extLst>
                    <a:ext uri="{9D8B030D-6E8A-4147-A177-3AD203B41FA5}">
                      <a16:colId xmlns:a16="http://schemas.microsoft.com/office/drawing/2014/main" val="3811605296"/>
                    </a:ext>
                  </a:extLst>
                </a:gridCol>
                <a:gridCol w="486338">
                  <a:extLst>
                    <a:ext uri="{9D8B030D-6E8A-4147-A177-3AD203B41FA5}">
                      <a16:colId xmlns:a16="http://schemas.microsoft.com/office/drawing/2014/main" val="2885860855"/>
                    </a:ext>
                  </a:extLst>
                </a:gridCol>
                <a:gridCol w="424660">
                  <a:extLst>
                    <a:ext uri="{9D8B030D-6E8A-4147-A177-3AD203B41FA5}">
                      <a16:colId xmlns:a16="http://schemas.microsoft.com/office/drawing/2014/main" val="4059801276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r>
                        <a:rPr lang="en-US" sz="800" dirty="0"/>
                        <a:t>store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hsh_sub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3992316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store_A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…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99390763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store_B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…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007269954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r>
                        <a:rPr lang="en-US" sz="800" dirty="0" err="1"/>
                        <a:t>store_C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…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7739347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66FA2F1-B61E-574C-928E-683C74D1EC31}"/>
              </a:ext>
            </a:extLst>
          </p:cNvPr>
          <p:cNvSpPr txBox="1"/>
          <p:nvPr/>
        </p:nvSpPr>
        <p:spPr>
          <a:xfrm>
            <a:off x="2318535" y="2622496"/>
            <a:ext cx="73314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b="1" i="1" dirty="0">
                <a:solidFill>
                  <a:schemeClr val="accent2">
                    <a:lumMod val="75000"/>
                  </a:schemeClr>
                </a:solidFill>
              </a:rPr>
              <a:t>"main" hash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E584864-8C2F-7744-AD93-51CD66ACD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902152"/>
              </p:ext>
            </p:extLst>
          </p:nvPr>
        </p:nvGraphicFramePr>
        <p:xfrm>
          <a:off x="4098939" y="2706670"/>
          <a:ext cx="982201" cy="4280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6488">
                  <a:extLst>
                    <a:ext uri="{9D8B030D-6E8A-4147-A177-3AD203B41FA5}">
                      <a16:colId xmlns:a16="http://schemas.microsoft.com/office/drawing/2014/main" val="3811605296"/>
                    </a:ext>
                  </a:extLst>
                </a:gridCol>
                <a:gridCol w="565713">
                  <a:extLst>
                    <a:ext uri="{9D8B030D-6E8A-4147-A177-3AD203B41FA5}">
                      <a16:colId xmlns:a16="http://schemas.microsoft.com/office/drawing/2014/main" val="2885860855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r>
                        <a:rPr lang="en-US" sz="800" dirty="0"/>
                        <a:t>sales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product_ID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3992316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366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99390763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3446BF-BB3B-4248-9171-9559484DE58D}"/>
              </a:ext>
            </a:extLst>
          </p:cNvPr>
          <p:cNvCxnSpPr/>
          <p:nvPr/>
        </p:nvCxnSpPr>
        <p:spPr>
          <a:xfrm flipV="1">
            <a:off x="2682303" y="3084147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CF2CBD-E906-6245-933E-9A256355DD8C}"/>
              </a:ext>
            </a:extLst>
          </p:cNvPr>
          <p:cNvSpPr txBox="1"/>
          <p:nvPr/>
        </p:nvSpPr>
        <p:spPr>
          <a:xfrm>
            <a:off x="4033027" y="2308711"/>
            <a:ext cx="117877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b="1" i="1" dirty="0">
                <a:solidFill>
                  <a:schemeClr val="accent2">
                    <a:lumMod val="75000"/>
                  </a:schemeClr>
                </a:solidFill>
              </a:rPr>
              <a:t>"sub" hash instances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F54933-BB86-1D46-8F66-098017B7F311}"/>
              </a:ext>
            </a:extLst>
          </p:cNvPr>
          <p:cNvCxnSpPr>
            <a:cxnSpLocks/>
          </p:cNvCxnSpPr>
          <p:nvPr/>
        </p:nvCxnSpPr>
        <p:spPr>
          <a:xfrm>
            <a:off x="4430566" y="2749177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BA4DAB9-3349-7E41-AA03-61FEA2829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943641"/>
              </p:ext>
            </p:extLst>
          </p:nvPr>
        </p:nvGraphicFramePr>
        <p:xfrm>
          <a:off x="4441314" y="3102563"/>
          <a:ext cx="982201" cy="8159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6488">
                  <a:extLst>
                    <a:ext uri="{9D8B030D-6E8A-4147-A177-3AD203B41FA5}">
                      <a16:colId xmlns:a16="http://schemas.microsoft.com/office/drawing/2014/main" val="3811605296"/>
                    </a:ext>
                  </a:extLst>
                </a:gridCol>
                <a:gridCol w="565713">
                  <a:extLst>
                    <a:ext uri="{9D8B030D-6E8A-4147-A177-3AD203B41FA5}">
                      <a16:colId xmlns:a16="http://schemas.microsoft.com/office/drawing/2014/main" val="2885860855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r>
                        <a:rPr lang="en-US" sz="800" dirty="0"/>
                        <a:t>sales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product_ID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3992316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120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540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99390763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900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007269954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99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7739347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88D6E93-A117-504A-9018-785C5BE01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871728"/>
              </p:ext>
            </p:extLst>
          </p:nvPr>
        </p:nvGraphicFramePr>
        <p:xfrm>
          <a:off x="3998347" y="3891510"/>
          <a:ext cx="982201" cy="6220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6488">
                  <a:extLst>
                    <a:ext uri="{9D8B030D-6E8A-4147-A177-3AD203B41FA5}">
                      <a16:colId xmlns:a16="http://schemas.microsoft.com/office/drawing/2014/main" val="3811605296"/>
                    </a:ext>
                  </a:extLst>
                </a:gridCol>
                <a:gridCol w="565713">
                  <a:extLst>
                    <a:ext uri="{9D8B030D-6E8A-4147-A177-3AD203B41FA5}">
                      <a16:colId xmlns:a16="http://schemas.microsoft.com/office/drawing/2014/main" val="2885860855"/>
                    </a:ext>
                  </a:extLst>
                </a:gridCol>
              </a:tblGrid>
              <a:tr h="234163">
                <a:tc>
                  <a:txBody>
                    <a:bodyPr/>
                    <a:lstStyle/>
                    <a:p>
                      <a:r>
                        <a:rPr lang="en-US" sz="800" dirty="0"/>
                        <a:t>sales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product_ID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3992316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140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722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99390763"/>
                  </a:ext>
                </a:extLst>
              </a:tr>
              <a:tr h="130237"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40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811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007269954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2EAB8B-DC13-B449-AC7F-1D0C536766FC}"/>
              </a:ext>
            </a:extLst>
          </p:cNvPr>
          <p:cNvCxnSpPr>
            <a:cxnSpLocks/>
            <a:stCxn id="38" idx="7"/>
            <a:endCxn id="18" idx="1"/>
          </p:cNvCxnSpPr>
          <p:nvPr/>
        </p:nvCxnSpPr>
        <p:spPr>
          <a:xfrm flipV="1">
            <a:off x="3589679" y="2920711"/>
            <a:ext cx="509260" cy="4270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49BD13-72F4-A641-B93F-4905E444F31E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3605495" y="3262699"/>
            <a:ext cx="835819" cy="30031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D77EB1-4383-0748-9417-5014FF052447}"/>
              </a:ext>
            </a:extLst>
          </p:cNvPr>
          <p:cNvCxnSpPr>
            <a:cxnSpLocks/>
            <a:stCxn id="43" idx="6"/>
          </p:cNvCxnSpPr>
          <p:nvPr/>
        </p:nvCxnSpPr>
        <p:spPr>
          <a:xfrm>
            <a:off x="3605495" y="3777315"/>
            <a:ext cx="389376" cy="19356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4E95CE3-EDAF-0043-9595-7CE3948932B2}"/>
              </a:ext>
            </a:extLst>
          </p:cNvPr>
          <p:cNvSpPr/>
          <p:nvPr/>
        </p:nvSpPr>
        <p:spPr>
          <a:xfrm>
            <a:off x="3497495" y="3331986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30EC559-CD4E-5E46-B00C-0B9D90EF92B4}"/>
              </a:ext>
            </a:extLst>
          </p:cNvPr>
          <p:cNvSpPr/>
          <p:nvPr/>
        </p:nvSpPr>
        <p:spPr>
          <a:xfrm>
            <a:off x="3497495" y="3509015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E14757D-FD1F-7545-8550-60D0758226FE}"/>
              </a:ext>
            </a:extLst>
          </p:cNvPr>
          <p:cNvSpPr/>
          <p:nvPr/>
        </p:nvSpPr>
        <p:spPr>
          <a:xfrm>
            <a:off x="3497495" y="3723315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F4AFAF-9E84-304D-82DE-5A6B85770064}"/>
              </a:ext>
            </a:extLst>
          </p:cNvPr>
          <p:cNvCxnSpPr>
            <a:cxnSpLocks/>
          </p:cNvCxnSpPr>
          <p:nvPr/>
        </p:nvCxnSpPr>
        <p:spPr>
          <a:xfrm flipV="1">
            <a:off x="6762722" y="2220170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CBB8339-48BB-3E47-98B2-94CE37D017D1}"/>
              </a:ext>
            </a:extLst>
          </p:cNvPr>
          <p:cNvCxnSpPr>
            <a:cxnSpLocks/>
          </p:cNvCxnSpPr>
          <p:nvPr/>
        </p:nvCxnSpPr>
        <p:spPr>
          <a:xfrm>
            <a:off x="7127279" y="2233920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7E5CAF6-CC96-6B4F-965E-69904999D97F}"/>
              </a:ext>
            </a:extLst>
          </p:cNvPr>
          <p:cNvCxnSpPr>
            <a:cxnSpLocks/>
          </p:cNvCxnSpPr>
          <p:nvPr/>
        </p:nvCxnSpPr>
        <p:spPr>
          <a:xfrm>
            <a:off x="9820388" y="2961090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99B815-9062-1B47-A755-3F4873B84CD0}"/>
              </a:ext>
            </a:extLst>
          </p:cNvPr>
          <p:cNvCxnSpPr>
            <a:cxnSpLocks/>
          </p:cNvCxnSpPr>
          <p:nvPr/>
        </p:nvCxnSpPr>
        <p:spPr>
          <a:xfrm>
            <a:off x="9412867" y="2362007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A0A948-1685-8649-968A-BA4747E1C514}"/>
              </a:ext>
            </a:extLst>
          </p:cNvPr>
          <p:cNvCxnSpPr>
            <a:cxnSpLocks/>
          </p:cNvCxnSpPr>
          <p:nvPr/>
        </p:nvCxnSpPr>
        <p:spPr>
          <a:xfrm>
            <a:off x="10270808" y="3948112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4D1974-A7F3-FE4A-B173-7D0F233BE001}"/>
              </a:ext>
            </a:extLst>
          </p:cNvPr>
          <p:cNvCxnSpPr/>
          <p:nvPr/>
        </p:nvCxnSpPr>
        <p:spPr>
          <a:xfrm flipV="1">
            <a:off x="6525438" y="3938528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19DF712-709A-4C4C-AAA5-632CCC428FDE}"/>
              </a:ext>
            </a:extLst>
          </p:cNvPr>
          <p:cNvCxnSpPr>
            <a:cxnSpLocks/>
          </p:cNvCxnSpPr>
          <p:nvPr/>
        </p:nvCxnSpPr>
        <p:spPr>
          <a:xfrm>
            <a:off x="4746825" y="3134753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5F2A41-395D-7E4F-B697-27E1878E40F2}"/>
              </a:ext>
            </a:extLst>
          </p:cNvPr>
          <p:cNvCxnSpPr>
            <a:cxnSpLocks/>
          </p:cNvCxnSpPr>
          <p:nvPr/>
        </p:nvCxnSpPr>
        <p:spPr>
          <a:xfrm>
            <a:off x="4320563" y="3932236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58442B9B-93C4-804B-BE3A-F6F4EBE9B644}"/>
              </a:ext>
            </a:extLst>
          </p:cNvPr>
          <p:cNvSpPr/>
          <p:nvPr/>
        </p:nvSpPr>
        <p:spPr>
          <a:xfrm>
            <a:off x="2013838" y="3947583"/>
            <a:ext cx="1656000" cy="369854"/>
          </a:xfrm>
          <a:prstGeom prst="wedgeRoundRectCallout">
            <a:avLst>
              <a:gd name="adj1" fmla="val -15208"/>
              <a:gd name="adj2" fmla="val -7510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sorted by all key variables (here: only store) in one order (here: ascending)</a:t>
            </a:r>
          </a:p>
        </p:txBody>
      </p:sp>
      <p:sp>
        <p:nvSpPr>
          <p:cNvPr id="57" name="Rounded Rectangular Callout 56">
            <a:extLst>
              <a:ext uri="{FF2B5EF4-FFF2-40B4-BE49-F238E27FC236}">
                <a16:creationId xmlns:a16="http://schemas.microsoft.com/office/drawing/2014/main" id="{051C33BA-F108-3B4C-9461-44C7432B830B}"/>
              </a:ext>
            </a:extLst>
          </p:cNvPr>
          <p:cNvSpPr/>
          <p:nvPr/>
        </p:nvSpPr>
        <p:spPr>
          <a:xfrm>
            <a:off x="2633495" y="4556378"/>
            <a:ext cx="1692000" cy="369854"/>
          </a:xfrm>
          <a:prstGeom prst="wedgeRoundRectCallout">
            <a:avLst>
              <a:gd name="adj1" fmla="val 32931"/>
              <a:gd name="adj2" fmla="val -7324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sorted by all key variables (here: only sales) in one order (here: descending)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92285F-97E2-434A-9458-4192D40DE2D4}"/>
              </a:ext>
            </a:extLst>
          </p:cNvPr>
          <p:cNvSpPr txBox="1"/>
          <p:nvPr/>
        </p:nvSpPr>
        <p:spPr>
          <a:xfrm>
            <a:off x="2339893" y="2807415"/>
            <a:ext cx="59368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b="1" dirty="0" err="1">
                <a:highlight>
                  <a:srgbClr val="FFFF00"/>
                </a:highlight>
              </a:rPr>
              <a:t>hsh_main</a:t>
            </a:r>
            <a:endParaRPr lang="en-US" sz="1000" b="1" dirty="0">
              <a:highlight>
                <a:srgbClr val="FFFF00"/>
              </a:highlight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20C8C4-5AF2-CD44-9A7E-87658FB7BD8A}"/>
              </a:ext>
            </a:extLst>
          </p:cNvPr>
          <p:cNvSpPr txBox="1"/>
          <p:nvPr/>
        </p:nvSpPr>
        <p:spPr>
          <a:xfrm>
            <a:off x="4107283" y="2503624"/>
            <a:ext cx="51513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b="1" dirty="0" err="1">
                <a:highlight>
                  <a:srgbClr val="00FFFF"/>
                </a:highlight>
              </a:rPr>
              <a:t>hsh_sub</a:t>
            </a:r>
            <a:endParaRPr lang="en-US" sz="1000" b="1" dirty="0">
              <a:highlight>
                <a:srgbClr val="00FFFF"/>
              </a:highlight>
            </a:endParaRPr>
          </a:p>
        </p:txBody>
      </p:sp>
      <p:sp>
        <p:nvSpPr>
          <p:cNvPr id="67" name="Rounded Rectangular Callout 66">
            <a:extLst>
              <a:ext uri="{FF2B5EF4-FFF2-40B4-BE49-F238E27FC236}">
                <a16:creationId xmlns:a16="http://schemas.microsoft.com/office/drawing/2014/main" id="{7B968F4B-AD3C-D748-AF43-DEB71420BC16}"/>
              </a:ext>
            </a:extLst>
          </p:cNvPr>
          <p:cNvSpPr/>
          <p:nvPr/>
        </p:nvSpPr>
        <p:spPr>
          <a:xfrm>
            <a:off x="8190890" y="932644"/>
            <a:ext cx="2520000" cy="509459"/>
          </a:xfrm>
          <a:prstGeom prst="wedgeRoundRectCallout">
            <a:avLst>
              <a:gd name="adj1" fmla="val 11029"/>
              <a:gd name="adj2" fmla="val 7440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Iterate through the </a:t>
            </a:r>
            <a:r>
              <a:rPr lang="en-US" sz="800" dirty="0">
                <a:solidFill>
                  <a:schemeClr val="tx1"/>
                </a:solidFill>
                <a:highlight>
                  <a:srgbClr val="FFFF00"/>
                </a:highlight>
              </a:rPr>
              <a:t>"main" hash</a:t>
            </a:r>
            <a:r>
              <a:rPr lang="en-US" sz="800" dirty="0">
                <a:solidFill>
                  <a:schemeClr val="tx1"/>
                </a:solidFill>
              </a:rPr>
              <a:t> and create </a:t>
            </a:r>
            <a:r>
              <a:rPr lang="en-US" sz="800" b="1" dirty="0">
                <a:solidFill>
                  <a:schemeClr val="tx1"/>
                </a:solidFill>
              </a:rPr>
              <a:t>a dataset for each unique combination of its key variables </a:t>
            </a:r>
            <a:r>
              <a:rPr lang="en-US" sz="800" dirty="0">
                <a:solidFill>
                  <a:schemeClr val="tx1"/>
                </a:solidFill>
              </a:rPr>
              <a:t>(here: only store)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by outputting the associated </a:t>
            </a:r>
            <a:r>
              <a:rPr lang="en-US" sz="800" dirty="0">
                <a:solidFill>
                  <a:schemeClr val="tx1"/>
                </a:solidFill>
                <a:highlight>
                  <a:srgbClr val="00FFFF"/>
                </a:highlight>
              </a:rPr>
              <a:t>"sub" hashes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8" name="Rounded Rectangular Callout 67">
            <a:extLst>
              <a:ext uri="{FF2B5EF4-FFF2-40B4-BE49-F238E27FC236}">
                <a16:creationId xmlns:a16="http://schemas.microsoft.com/office/drawing/2014/main" id="{42770B16-871F-B441-ACB4-08FF2B44E20E}"/>
              </a:ext>
            </a:extLst>
          </p:cNvPr>
          <p:cNvSpPr/>
          <p:nvPr/>
        </p:nvSpPr>
        <p:spPr>
          <a:xfrm>
            <a:off x="5588085" y="1061816"/>
            <a:ext cx="2377461" cy="369854"/>
          </a:xfrm>
          <a:prstGeom prst="wedgeRoundRectCallout">
            <a:avLst>
              <a:gd name="adj1" fmla="val 11029"/>
              <a:gd name="adj2" fmla="val 7440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Iterate through the </a:t>
            </a:r>
            <a:r>
              <a:rPr lang="en-US" sz="800" dirty="0">
                <a:solidFill>
                  <a:schemeClr val="tx1"/>
                </a:solidFill>
                <a:highlight>
                  <a:srgbClr val="FFFF00"/>
                </a:highlight>
              </a:rPr>
              <a:t>"main" hash</a:t>
            </a:r>
            <a:r>
              <a:rPr lang="en-US" sz="800" dirty="0">
                <a:solidFill>
                  <a:schemeClr val="tx1"/>
                </a:solidFill>
              </a:rPr>
              <a:t> and through the </a:t>
            </a:r>
            <a:r>
              <a:rPr lang="en-US" sz="800" dirty="0">
                <a:solidFill>
                  <a:schemeClr val="tx1"/>
                </a:solidFill>
                <a:highlight>
                  <a:srgbClr val="00FFFF"/>
                </a:highlight>
              </a:rPr>
              <a:t>"sub" hashes</a:t>
            </a:r>
            <a:r>
              <a:rPr lang="en-US" sz="800" dirty="0">
                <a:solidFill>
                  <a:schemeClr val="tx1"/>
                </a:solidFill>
              </a:rPr>
              <a:t> and create the desired table.</a:t>
            </a: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id="{0C025A08-6AAC-4B4F-9F00-B249513BCBB5}"/>
              </a:ext>
            </a:extLst>
          </p:cNvPr>
          <p:cNvSpPr/>
          <p:nvPr/>
        </p:nvSpPr>
        <p:spPr>
          <a:xfrm>
            <a:off x="5411602" y="4859035"/>
            <a:ext cx="1488053" cy="459955"/>
          </a:xfrm>
          <a:prstGeom prst="wedgeRoundRectCallout">
            <a:avLst>
              <a:gd name="adj1" fmla="val 40741"/>
              <a:gd name="adj2" fmla="val -673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The </a:t>
            </a:r>
            <a:r>
              <a:rPr lang="en-US" sz="800" dirty="0">
                <a:solidFill>
                  <a:schemeClr val="tx1"/>
                </a:solidFill>
                <a:highlight>
                  <a:srgbClr val="FFFF00"/>
                </a:highlight>
              </a:rPr>
              <a:t>"main" hash</a:t>
            </a:r>
            <a:r>
              <a:rPr lang="en-US" sz="800" dirty="0">
                <a:solidFill>
                  <a:schemeClr val="tx1"/>
                </a:solidFill>
              </a:rPr>
              <a:t>  can be used for other stuff in parallel, e.g. the computation of some stats.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F26A01-CDF3-8A4A-B8B7-8E24C1AC2911}"/>
              </a:ext>
            </a:extLst>
          </p:cNvPr>
          <p:cNvCxnSpPr>
            <a:cxnSpLocks/>
          </p:cNvCxnSpPr>
          <p:nvPr/>
        </p:nvCxnSpPr>
        <p:spPr>
          <a:xfrm flipV="1">
            <a:off x="9007724" y="2365019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F687EC1-0084-3F4B-B36E-E78B3E246480}"/>
              </a:ext>
            </a:extLst>
          </p:cNvPr>
          <p:cNvCxnSpPr>
            <a:cxnSpLocks/>
          </p:cNvCxnSpPr>
          <p:nvPr/>
        </p:nvCxnSpPr>
        <p:spPr>
          <a:xfrm flipV="1">
            <a:off x="9424018" y="2956314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49C35C-9A7D-F84D-90E7-09F36674C930}"/>
              </a:ext>
            </a:extLst>
          </p:cNvPr>
          <p:cNvCxnSpPr>
            <a:cxnSpLocks/>
          </p:cNvCxnSpPr>
          <p:nvPr/>
        </p:nvCxnSpPr>
        <p:spPr>
          <a:xfrm flipV="1">
            <a:off x="9872174" y="3920865"/>
            <a:ext cx="0" cy="14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46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434</Words>
  <Application>Microsoft Macintosh PowerPoint</Application>
  <PresentationFormat>Widescreen</PresentationFormat>
  <Paragraphs>145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Joerg Honnacker</dc:creator>
  <cp:lastModifiedBy>Joerg Honnacker</cp:lastModifiedBy>
  <cp:revision>10</cp:revision>
  <dcterms:created xsi:type="dcterms:W3CDTF">2019-05-03T06:09:41Z</dcterms:created>
  <dcterms:modified xsi:type="dcterms:W3CDTF">2019-06-12T16:57:45Z</dcterms:modified>
</cp:coreProperties>
</file>