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4"/>
  </p:sldMasterIdLst>
  <p:notesMasterIdLst>
    <p:notesMasterId r:id="rId6"/>
  </p:notesMasterIdLst>
  <p:handoutMasterIdLst>
    <p:handoutMasterId r:id="rId7"/>
  </p:handoutMasterIdLst>
  <p:sldIdLst>
    <p:sldId id="282" r:id="rId5"/>
  </p:sldIdLst>
  <p:sldSz cx="12801600" cy="9601200" type="A3"/>
  <p:notesSz cx="6881813" cy="9296400"/>
  <p:defaultTextStyle>
    <a:defPPr>
      <a:defRPr lang="de-DE"/>
    </a:defPPr>
    <a:lvl1pPr algn="l" defTabSz="1279806" rtl="0" eaLnBrk="0" fontAlgn="base" hangingPunct="0">
      <a:spcBef>
        <a:spcPct val="0"/>
      </a:spcBef>
      <a:spcAft>
        <a:spcPct val="0"/>
      </a:spcAft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39295" indent="-289263" algn="l" defTabSz="1279806" rtl="0" eaLnBrk="0" fontAlgn="base" hangingPunct="0">
      <a:spcBef>
        <a:spcPct val="0"/>
      </a:spcBef>
      <a:spcAft>
        <a:spcPct val="0"/>
      </a:spcAft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279806" indent="-579741" algn="l" defTabSz="1279806" rtl="0" eaLnBrk="0" fontAlgn="base" hangingPunct="0">
      <a:spcBef>
        <a:spcPct val="0"/>
      </a:spcBef>
      <a:spcAft>
        <a:spcPct val="0"/>
      </a:spcAft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919101" indent="-869004" algn="l" defTabSz="1279806" rtl="0" eaLnBrk="0" fontAlgn="base" hangingPunct="0">
      <a:spcBef>
        <a:spcPct val="0"/>
      </a:spcBef>
      <a:spcAft>
        <a:spcPct val="0"/>
      </a:spcAft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559611" indent="-1159482" algn="l" defTabSz="1279806" rtl="0" eaLnBrk="0" fontAlgn="base" hangingPunct="0">
      <a:spcBef>
        <a:spcPct val="0"/>
      </a:spcBef>
      <a:spcAft>
        <a:spcPct val="0"/>
      </a:spcAft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1750162" algn="l" defTabSz="700065" rtl="0" eaLnBrk="1" latinLnBrk="0" hangingPunct="1"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100194" algn="l" defTabSz="700065" rtl="0" eaLnBrk="1" latinLnBrk="0" hangingPunct="1"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2450226" algn="l" defTabSz="700065" rtl="0" eaLnBrk="1" latinLnBrk="0" hangingPunct="1"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2800259" algn="l" defTabSz="700065" rtl="0" eaLnBrk="1" latinLnBrk="0" hangingPunct="1"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ke Heikens" initials="EH" lastIdx="1" clrIdx="0">
    <p:extLst>
      <p:ext uri="{19B8F6BF-5375-455C-9EA6-DF929625EA0E}">
        <p15:presenceInfo xmlns:p15="http://schemas.microsoft.com/office/powerpoint/2012/main" userId="Elke Heiken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5" autoAdjust="0"/>
  </p:normalViewPr>
  <p:slideViewPr>
    <p:cSldViewPr>
      <p:cViewPr varScale="1">
        <p:scale>
          <a:sx n="82" d="100"/>
          <a:sy n="82" d="100"/>
        </p:scale>
        <p:origin x="1554" y="96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1" d="100"/>
          <a:sy n="31" d="100"/>
        </p:scale>
        <p:origin x="27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061" cy="465194"/>
          </a:xfrm>
          <a:prstGeom prst="rect">
            <a:avLst/>
          </a:prstGeom>
        </p:spPr>
        <p:txBody>
          <a:bodyPr vert="horz" lIns="40089" tIns="20045" rIns="40089" bIns="20045" rtlCol="0"/>
          <a:lstStyle>
            <a:lvl1pPr algn="l" eaLnBrk="1" hangingPunct="1">
              <a:defRPr sz="5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98012" y="0"/>
            <a:ext cx="2982061" cy="465194"/>
          </a:xfrm>
          <a:prstGeom prst="rect">
            <a:avLst/>
          </a:prstGeom>
        </p:spPr>
        <p:txBody>
          <a:bodyPr vert="horz" lIns="40089" tIns="20045" rIns="40089" bIns="20045" rtlCol="0"/>
          <a:lstStyle>
            <a:lvl1pPr algn="r" eaLnBrk="1" hangingPunct="1">
              <a:defRPr sz="5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DCDD48F-101E-4732-A504-9C23C814EC68}" type="datetimeFigureOut">
              <a:rPr lang="de-DE"/>
              <a:pPr>
                <a:defRPr/>
              </a:pPr>
              <a:t>21.09.2023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8830274"/>
            <a:ext cx="2982061" cy="464259"/>
          </a:xfrm>
          <a:prstGeom prst="rect">
            <a:avLst/>
          </a:prstGeom>
        </p:spPr>
        <p:txBody>
          <a:bodyPr vert="horz" lIns="40089" tIns="20045" rIns="40089" bIns="20045" rtlCol="0" anchor="b"/>
          <a:lstStyle>
            <a:lvl1pPr algn="l" eaLnBrk="1" hangingPunct="1">
              <a:defRPr sz="5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98012" y="8830274"/>
            <a:ext cx="2982061" cy="464259"/>
          </a:xfrm>
          <a:prstGeom prst="rect">
            <a:avLst/>
          </a:prstGeom>
        </p:spPr>
        <p:txBody>
          <a:bodyPr vert="horz" wrap="square" lIns="40089" tIns="20045" rIns="40089" bIns="2004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500" smtClean="0"/>
            </a:lvl1pPr>
          </a:lstStyle>
          <a:p>
            <a:pPr>
              <a:defRPr/>
            </a:pPr>
            <a:fld id="{B4359E14-C274-43B1-8D1A-95F2E2EE1E4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74761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061" cy="465194"/>
          </a:xfrm>
          <a:prstGeom prst="rect">
            <a:avLst/>
          </a:prstGeom>
        </p:spPr>
        <p:txBody>
          <a:bodyPr vert="horz" lIns="52596" tIns="26298" rIns="52596" bIns="26298" rtlCol="0"/>
          <a:lstStyle>
            <a:lvl1pPr algn="l" eaLnBrk="1" hangingPunct="1">
              <a:defRPr sz="7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98012" y="0"/>
            <a:ext cx="2982061" cy="465194"/>
          </a:xfrm>
          <a:prstGeom prst="rect">
            <a:avLst/>
          </a:prstGeom>
        </p:spPr>
        <p:txBody>
          <a:bodyPr vert="horz" lIns="52596" tIns="26298" rIns="52596" bIns="26298" rtlCol="0"/>
          <a:lstStyle>
            <a:lvl1pPr algn="r" eaLnBrk="1" hangingPunct="1">
              <a:defRPr sz="7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D01E55D-06AB-4D2D-98A5-5837FA2EDB6C}" type="datetimeFigureOut">
              <a:rPr lang="de-DE"/>
              <a:pPr>
                <a:defRPr/>
              </a:pPr>
              <a:t>21.09.2023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2596" tIns="26298" rIns="52596" bIns="26298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7833" y="4415604"/>
            <a:ext cx="5506147" cy="4183940"/>
          </a:xfrm>
          <a:prstGeom prst="rect">
            <a:avLst/>
          </a:prstGeom>
        </p:spPr>
        <p:txBody>
          <a:bodyPr vert="horz" lIns="52596" tIns="26298" rIns="52596" bIns="26298" rtlCol="0">
            <a:normAutofit/>
          </a:bodyPr>
          <a:lstStyle/>
          <a:p>
            <a:r>
              <a:rPr lang="de-DE" b="1" dirty="0"/>
              <a:t>Selbstlernkompetenz</a:t>
            </a:r>
          </a:p>
          <a:p>
            <a:r>
              <a:rPr lang="de-DE" dirty="0"/>
              <a:t>Das etwas sperrige deutsche Wort „</a:t>
            </a:r>
            <a:r>
              <a:rPr lang="de-DE" dirty="0" err="1"/>
              <a:t>Selbstlernkomptenz</a:t>
            </a:r>
            <a:r>
              <a:rPr lang="de-DE" dirty="0"/>
              <a:t>“ beschreibt eine in unseren Augen entscheidende Fähigkeit, wenn es um das Thema „erfolgreiches lernen“ geht. Es geht darum unter Berücksichtigung eigener Stärken und auch Schwächen </a:t>
            </a:r>
            <a:r>
              <a:rPr lang="de-DE" b="1" dirty="0"/>
              <a:t>Selbstlernprozesse in Gang zu setzen</a:t>
            </a:r>
            <a:r>
              <a:rPr lang="de-DE" dirty="0"/>
              <a:t>. Nicht das du denkst, die Uni wird jetzt überflüssig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8830274"/>
            <a:ext cx="2982061" cy="464259"/>
          </a:xfrm>
          <a:prstGeom prst="rect">
            <a:avLst/>
          </a:prstGeom>
        </p:spPr>
        <p:txBody>
          <a:bodyPr vert="horz" lIns="52596" tIns="26298" rIns="52596" bIns="26298" rtlCol="0" anchor="b"/>
          <a:lstStyle>
            <a:lvl1pPr algn="l" eaLnBrk="1" hangingPunct="1">
              <a:defRPr sz="7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98012" y="8830274"/>
            <a:ext cx="2982061" cy="464259"/>
          </a:xfrm>
          <a:prstGeom prst="rect">
            <a:avLst/>
          </a:prstGeom>
        </p:spPr>
        <p:txBody>
          <a:bodyPr vert="horz" wrap="square" lIns="52596" tIns="26298" rIns="52596" bIns="2629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700" smtClean="0"/>
            </a:lvl1pPr>
          </a:lstStyle>
          <a:p>
            <a:pPr>
              <a:defRPr/>
            </a:pPr>
            <a:fld id="{BA05E29B-85A6-47E2-8AFD-A53D5570041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88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19" kern="1200">
        <a:solidFill>
          <a:schemeClr val="tx1"/>
        </a:solidFill>
        <a:latin typeface="+mn-lt"/>
        <a:ea typeface="+mn-ea"/>
        <a:cs typeface="+mn-cs"/>
      </a:defRPr>
    </a:lvl1pPr>
    <a:lvl2pPr marL="350032" algn="l" rtl="0" eaLnBrk="0" fontAlgn="base" hangingPunct="0">
      <a:spcBef>
        <a:spcPct val="30000"/>
      </a:spcBef>
      <a:spcAft>
        <a:spcPct val="0"/>
      </a:spcAft>
      <a:defRPr sz="919" kern="1200">
        <a:solidFill>
          <a:schemeClr val="tx1"/>
        </a:solidFill>
        <a:latin typeface="+mn-lt"/>
        <a:ea typeface="+mn-ea"/>
        <a:cs typeface="+mn-cs"/>
      </a:defRPr>
    </a:lvl2pPr>
    <a:lvl3pPr marL="700065" algn="l" rtl="0" eaLnBrk="0" fontAlgn="base" hangingPunct="0">
      <a:spcBef>
        <a:spcPct val="30000"/>
      </a:spcBef>
      <a:spcAft>
        <a:spcPct val="0"/>
      </a:spcAft>
      <a:defRPr sz="919" kern="1200">
        <a:solidFill>
          <a:schemeClr val="tx1"/>
        </a:solidFill>
        <a:latin typeface="+mn-lt"/>
        <a:ea typeface="+mn-ea"/>
        <a:cs typeface="+mn-cs"/>
      </a:defRPr>
    </a:lvl3pPr>
    <a:lvl4pPr marL="1050097" algn="l" rtl="0" eaLnBrk="0" fontAlgn="base" hangingPunct="0">
      <a:spcBef>
        <a:spcPct val="30000"/>
      </a:spcBef>
      <a:spcAft>
        <a:spcPct val="0"/>
      </a:spcAft>
      <a:defRPr sz="919" kern="1200">
        <a:solidFill>
          <a:schemeClr val="tx1"/>
        </a:solidFill>
        <a:latin typeface="+mn-lt"/>
        <a:ea typeface="+mn-ea"/>
        <a:cs typeface="+mn-cs"/>
      </a:defRPr>
    </a:lvl4pPr>
    <a:lvl5pPr marL="1400129" algn="l" rtl="0" eaLnBrk="0" fontAlgn="base" hangingPunct="0">
      <a:spcBef>
        <a:spcPct val="30000"/>
      </a:spcBef>
      <a:spcAft>
        <a:spcPct val="0"/>
      </a:spcAft>
      <a:defRPr sz="919" kern="1200">
        <a:solidFill>
          <a:schemeClr val="tx1"/>
        </a:solidFill>
        <a:latin typeface="+mn-lt"/>
        <a:ea typeface="+mn-ea"/>
        <a:cs typeface="+mn-cs"/>
      </a:defRPr>
    </a:lvl5pPr>
    <a:lvl6pPr marL="1750162" algn="l" defTabSz="700065" rtl="0" eaLnBrk="1" latinLnBrk="0" hangingPunct="1">
      <a:defRPr sz="919" kern="1200">
        <a:solidFill>
          <a:schemeClr val="tx1"/>
        </a:solidFill>
        <a:latin typeface="+mn-lt"/>
        <a:ea typeface="+mn-ea"/>
        <a:cs typeface="+mn-cs"/>
      </a:defRPr>
    </a:lvl6pPr>
    <a:lvl7pPr marL="2100194" algn="l" defTabSz="700065" rtl="0" eaLnBrk="1" latinLnBrk="0" hangingPunct="1">
      <a:defRPr sz="919" kern="1200">
        <a:solidFill>
          <a:schemeClr val="tx1"/>
        </a:solidFill>
        <a:latin typeface="+mn-lt"/>
        <a:ea typeface="+mn-ea"/>
        <a:cs typeface="+mn-cs"/>
      </a:defRPr>
    </a:lvl7pPr>
    <a:lvl8pPr marL="2450226" algn="l" defTabSz="700065" rtl="0" eaLnBrk="1" latinLnBrk="0" hangingPunct="1">
      <a:defRPr sz="919" kern="1200">
        <a:solidFill>
          <a:schemeClr val="tx1"/>
        </a:solidFill>
        <a:latin typeface="+mn-lt"/>
        <a:ea typeface="+mn-ea"/>
        <a:cs typeface="+mn-cs"/>
      </a:defRPr>
    </a:lvl8pPr>
    <a:lvl9pPr marL="2800259" algn="l" defTabSz="700065" rtl="0" eaLnBrk="1" latinLnBrk="0" hangingPunct="1">
      <a:defRPr sz="91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7"/>
          <p:cNvSpPr>
            <a:spLocks noGrp="1"/>
          </p:cNvSpPr>
          <p:nvPr>
            <p:ph type="title"/>
          </p:nvPr>
        </p:nvSpPr>
        <p:spPr>
          <a:xfrm>
            <a:off x="567000" y="1185573"/>
            <a:ext cx="11623500" cy="2923919"/>
          </a:xfrm>
          <a:prstGeom prst="rect">
            <a:avLst/>
          </a:prstGeom>
        </p:spPr>
        <p:txBody>
          <a:bodyPr anchor="b" anchorCtr="0"/>
          <a:lstStyle>
            <a:lvl1pPr algn="l">
              <a:defRPr sz="4800" b="1" baseline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Untertitel 2"/>
          <p:cNvSpPr>
            <a:spLocks noGrp="1"/>
          </p:cNvSpPr>
          <p:nvPr>
            <p:ph type="subTitle" idx="1"/>
          </p:nvPr>
        </p:nvSpPr>
        <p:spPr>
          <a:xfrm>
            <a:off x="567000" y="4322141"/>
            <a:ext cx="11623500" cy="164802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3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7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07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343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79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015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851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687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67000" y="6395464"/>
            <a:ext cx="11623500" cy="478460"/>
          </a:xfrm>
          <a:prstGeom prst="rect">
            <a:avLst/>
          </a:prstGeom>
        </p:spPr>
        <p:txBody>
          <a:bodyPr/>
          <a:lstStyle>
            <a:lvl1pPr>
              <a:buNone/>
              <a:defRPr sz="3200">
                <a:solidFill>
                  <a:srgbClr val="3C3C3C"/>
                </a:solidFill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67000" y="7990330"/>
            <a:ext cx="11623500" cy="425297"/>
          </a:xfrm>
          <a:prstGeom prst="rect">
            <a:avLst/>
          </a:prstGeom>
        </p:spPr>
        <p:txBody>
          <a:bodyPr/>
          <a:lstStyle>
            <a:lvl1pPr>
              <a:buNone/>
              <a:defRPr sz="3200">
                <a:solidFill>
                  <a:srgbClr val="3C3C3C"/>
                </a:solidFill>
              </a:defRPr>
            </a:lvl1pPr>
          </a:lstStyle>
          <a:p>
            <a:pPr lvl="0"/>
            <a:fld id="{6EDFCB2E-2A70-42E7-A0C0-135F7F8C1A48}" type="datetime4">
              <a:rPr lang="de-DE" smtClean="0"/>
              <a:t>23. August 2016</a:t>
            </a:fld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67000" y="6927086"/>
            <a:ext cx="11623500" cy="478460"/>
          </a:xfrm>
          <a:prstGeom prst="rect">
            <a:avLst/>
          </a:prstGeom>
        </p:spPr>
        <p:txBody>
          <a:bodyPr/>
          <a:lstStyle>
            <a:lvl1pPr>
              <a:buNone/>
              <a:defRPr sz="3200">
                <a:solidFill>
                  <a:srgbClr val="3C3C3C"/>
                </a:solidFill>
              </a:defRPr>
            </a:lvl1pPr>
          </a:lstStyle>
          <a:p>
            <a:pPr lvl="0"/>
            <a:r>
              <a:rPr lang="de-DE" dirty="0"/>
              <a:t>(Klasse)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67000" y="7458708"/>
            <a:ext cx="11623500" cy="478460"/>
          </a:xfrm>
          <a:prstGeom prst="rect">
            <a:avLst/>
          </a:prstGeom>
        </p:spPr>
        <p:txBody>
          <a:bodyPr/>
          <a:lstStyle>
            <a:lvl1pPr>
              <a:buNone/>
              <a:defRPr sz="3200">
                <a:solidFill>
                  <a:srgbClr val="3C3C3C"/>
                </a:solidFill>
              </a:defRPr>
            </a:lvl1pPr>
          </a:lstStyle>
          <a:p>
            <a:pPr lvl="0"/>
            <a:r>
              <a:rPr lang="de-DE" dirty="0"/>
              <a:t>vorname.nachname@g18.de</a:t>
            </a:r>
          </a:p>
        </p:txBody>
      </p:sp>
    </p:spTree>
    <p:extLst>
      <p:ext uri="{BB962C8B-B14F-4D97-AF65-F5344CB8AC3E}">
        <p14:creationId xmlns:p14="http://schemas.microsoft.com/office/powerpoint/2010/main" val="91662509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567000" y="4438547"/>
            <a:ext cx="11623500" cy="375093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rgbClr val="3C3C3C"/>
                </a:solidFill>
              </a:defRPr>
            </a:lvl1pPr>
            <a:lvl2pPr marL="83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7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07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343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79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015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851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687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67000" y="706978"/>
            <a:ext cx="11623500" cy="3455540"/>
          </a:xfrm>
          <a:prstGeom prst="rect">
            <a:avLst/>
          </a:prstGeom>
        </p:spPr>
        <p:txBody>
          <a:bodyPr anchor="b" anchorCtr="0"/>
          <a:lstStyle>
            <a:lvl1pPr algn="ctr">
              <a:defRPr sz="4800" b="1">
                <a:solidFill>
                  <a:srgbClr val="3C3C3C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3C3C3C"/>
                </a:solidFill>
              </a:defRPr>
            </a:lvl1pPr>
          </a:lstStyle>
          <a:p>
            <a:pPr>
              <a:defRPr/>
            </a:pPr>
            <a:fld id="{22CC032E-A4CF-48C4-A1CA-83EB118140FE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922245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567000" y="706978"/>
            <a:ext cx="11623500" cy="1135689"/>
          </a:xfrm>
          <a:prstGeom prst="rect">
            <a:avLst/>
          </a:prstGeom>
        </p:spPr>
        <p:txBody>
          <a:bodyPr vert="horz" lIns="0" rIns="0" bIns="0" anchor="b" anchorCtr="0"/>
          <a:lstStyle>
            <a:lvl1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3C3C3C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2pPr>
            <a:lvl3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3pPr>
            <a:lvl4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4pPr>
            <a:lvl5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567000" y="2035884"/>
            <a:ext cx="11623500" cy="6273418"/>
          </a:xfrm>
          <a:prstGeom prst="rect">
            <a:avLst/>
          </a:prstGeom>
        </p:spPr>
        <p:txBody>
          <a:bodyPr vert="horz" lIns="0" tIns="0" rIns="0" bIns="0"/>
          <a:lstStyle>
            <a:lvl1pPr marL="457200" indent="-457200">
              <a:buFont typeface="Arial"/>
              <a:buChar char="•"/>
              <a:defRPr sz="3000" b="0" i="0" baseline="0">
                <a:solidFill>
                  <a:srgbClr val="3C3C3C"/>
                </a:solidFill>
                <a:latin typeface="+mn-lt"/>
              </a:defRPr>
            </a:lvl1pPr>
            <a:lvl2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2pPr>
            <a:lvl3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3pPr>
            <a:lvl4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4pPr>
            <a:lvl5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3C3C3C"/>
                </a:solidFill>
              </a:defRPr>
            </a:lvl1pPr>
          </a:lstStyle>
          <a:p>
            <a:pPr>
              <a:defRPr/>
            </a:pPr>
            <a:fld id="{D5E517B9-6508-46CC-86B1-12B3CACCDBB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576320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Text mit Bild (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567000" y="706978"/>
            <a:ext cx="11623500" cy="1135689"/>
          </a:xfrm>
          <a:prstGeom prst="rect">
            <a:avLst/>
          </a:prstGeom>
        </p:spPr>
        <p:txBody>
          <a:bodyPr vert="horz" lIns="0" rIns="0" bIns="0" anchor="b" anchorCtr="0"/>
          <a:lstStyle>
            <a:lvl1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3C3C3C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2pPr>
            <a:lvl3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3pPr>
            <a:lvl4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4pPr>
            <a:lvl5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567000" y="2035884"/>
            <a:ext cx="5613300" cy="6273418"/>
          </a:xfrm>
          <a:prstGeom prst="rect">
            <a:avLst/>
          </a:prstGeom>
        </p:spPr>
        <p:txBody>
          <a:bodyPr vert="horz" lIns="0" tIns="0" rIns="0" bIns="0"/>
          <a:lstStyle>
            <a:lvl1pPr marL="457200" indent="-457200">
              <a:buFont typeface="Arial"/>
              <a:buChar char="•"/>
              <a:defRPr sz="3000" b="0" i="0" baseline="0">
                <a:solidFill>
                  <a:srgbClr val="3C3C3C"/>
                </a:solidFill>
                <a:latin typeface="+mn-lt"/>
              </a:defRPr>
            </a:lvl1pPr>
            <a:lvl2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2pPr>
            <a:lvl3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3pPr>
            <a:lvl4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4pPr>
            <a:lvl5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0"/>
          </p:nvPr>
        </p:nvSpPr>
        <p:spPr>
          <a:xfrm>
            <a:off x="6577200" y="2035884"/>
            <a:ext cx="5613300" cy="6273418"/>
          </a:xfrm>
          <a:prstGeom prst="rect">
            <a:avLst/>
          </a:prstGeom>
        </p:spPr>
        <p:txBody>
          <a:bodyPr vert="horz"/>
          <a:lstStyle>
            <a:lvl1pPr>
              <a:defRPr sz="3000">
                <a:solidFill>
                  <a:srgbClr val="3C3C3C"/>
                </a:solidFill>
                <a:latin typeface="+mn-lt"/>
                <a:cs typeface="Lucida Sans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3C3C3C"/>
                </a:solidFill>
              </a:defRPr>
            </a:lvl1pPr>
          </a:lstStyle>
          <a:p>
            <a:pPr>
              <a:defRPr/>
            </a:pPr>
            <a:fld id="{BDFC4200-3021-463F-9345-D644D52CA20F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775775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67000" y="2035884"/>
            <a:ext cx="11623500" cy="6273418"/>
          </a:xfrm>
          <a:prstGeom prst="rect">
            <a:avLst/>
          </a:prstGeom>
        </p:spPr>
        <p:txBody>
          <a:bodyPr vert="horz"/>
          <a:lstStyle>
            <a:lvl1pPr>
              <a:defRPr sz="3000">
                <a:solidFill>
                  <a:srgbClr val="3C3C3C"/>
                </a:solidFill>
                <a:latin typeface="+mn-lt"/>
                <a:cs typeface="Lucida Sans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567000" y="706978"/>
            <a:ext cx="11623500" cy="1135689"/>
          </a:xfrm>
          <a:prstGeom prst="rect">
            <a:avLst/>
          </a:prstGeom>
        </p:spPr>
        <p:txBody>
          <a:bodyPr vert="horz" lIns="0" rIns="0" bIns="0" anchor="b" anchorCtr="0"/>
          <a:lstStyle>
            <a:lvl1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3C3C3C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2pPr>
            <a:lvl3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3pPr>
            <a:lvl4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4pPr>
            <a:lvl5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3C3C3C"/>
                </a:solidFill>
              </a:defRPr>
            </a:lvl1pPr>
          </a:lstStyle>
          <a:p>
            <a:pPr>
              <a:defRPr/>
            </a:pPr>
            <a:fld id="{01C84050-DDF4-4FE6-BE7E-E534E8E4C0C9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34418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Text mit Bild (Zeil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567000" y="707114"/>
            <a:ext cx="11623500" cy="1135689"/>
          </a:xfrm>
          <a:prstGeom prst="rect">
            <a:avLst/>
          </a:prstGeom>
        </p:spPr>
        <p:txBody>
          <a:bodyPr vert="horz" lIns="0" rIns="0" bIns="0" anchor="b" anchorCtr="0"/>
          <a:lstStyle>
            <a:lvl1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3C3C3C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2pPr>
            <a:lvl3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3pPr>
            <a:lvl4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4pPr>
            <a:lvl5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567000" y="2036168"/>
            <a:ext cx="11623500" cy="2817594"/>
          </a:xfrm>
          <a:prstGeom prst="rect">
            <a:avLst/>
          </a:prstGeom>
        </p:spPr>
        <p:txBody>
          <a:bodyPr vert="horz" lIns="0" tIns="0" rIns="0" bIns="0"/>
          <a:lstStyle>
            <a:lvl1pPr marL="457200" indent="-457200">
              <a:buFont typeface="Arial"/>
              <a:buChar char="•"/>
              <a:defRPr sz="3000" b="0" i="0" baseline="0">
                <a:solidFill>
                  <a:srgbClr val="3C3C3C"/>
                </a:solidFill>
                <a:latin typeface="+mn-lt"/>
              </a:defRPr>
            </a:lvl1pPr>
            <a:lvl2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2pPr>
            <a:lvl3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3pPr>
            <a:lvl4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4pPr>
            <a:lvl5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67000" y="5066411"/>
            <a:ext cx="11623500" cy="3242892"/>
          </a:xfrm>
          <a:prstGeom prst="rect">
            <a:avLst/>
          </a:prstGeom>
        </p:spPr>
        <p:txBody>
          <a:bodyPr vert="horz"/>
          <a:lstStyle>
            <a:lvl1pPr>
              <a:defRPr sz="3000">
                <a:solidFill>
                  <a:srgbClr val="3C3C3C"/>
                </a:solidFill>
                <a:latin typeface="+mn-lt"/>
                <a:cs typeface="Lucida Sans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3C3C3C"/>
                </a:solidFill>
              </a:defRPr>
            </a:lvl1pPr>
          </a:lstStyle>
          <a:p>
            <a:pPr>
              <a:defRPr/>
            </a:pPr>
            <a:fld id="{5D6D8116-2F98-4872-BE93-1F8C776AA12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574621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43582" y="4003168"/>
            <a:ext cx="11057729" cy="14353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>
                <a:solidFill>
                  <a:srgbClr val="00477E"/>
                </a:solidFill>
              </a:defRPr>
            </a:lvl1pPr>
            <a:lvl2pPr marL="83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7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07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343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79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015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851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687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43583" y="813438"/>
            <a:ext cx="11034406" cy="2923919"/>
          </a:xfrm>
          <a:prstGeom prst="rect">
            <a:avLst/>
          </a:prstGeom>
        </p:spPr>
        <p:txBody>
          <a:bodyPr anchor="b" anchorCtr="0"/>
          <a:lstStyle>
            <a:lvl1pPr algn="l">
              <a:defRPr sz="48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843856" y="5917006"/>
            <a:ext cx="8166021" cy="1914131"/>
          </a:xfrm>
          <a:prstGeom prst="rect">
            <a:avLst/>
          </a:prstGeom>
        </p:spPr>
        <p:txBody>
          <a:bodyPr anchor="b" anchorCtr="0"/>
          <a:lstStyle>
            <a:lvl1pPr>
              <a:buNone/>
              <a:defRPr sz="3200"/>
            </a:lvl1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90995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813123" y="123938"/>
            <a:ext cx="681854" cy="400110"/>
          </a:xfrm>
          <a:prstGeom prst="rect">
            <a:avLst/>
          </a:prstGeom>
        </p:spPr>
        <p:txBody>
          <a:bodyPr wrap="none" anchor="b" anchorCtr="0">
            <a:spAutoFit/>
          </a:bodyPr>
          <a:lstStyle>
            <a:lvl1pPr algn="r" defTabSz="1671980" fontAlgn="auto">
              <a:spcBef>
                <a:spcPts val="0"/>
              </a:spcBef>
              <a:spcAft>
                <a:spcPts val="0"/>
              </a:spcAft>
              <a:defRPr sz="2000" smtClean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289FB2A-DF37-4DE1-BEAB-7C8FA00A49D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802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89" r:id="rId7"/>
  </p:sldLayoutIdLst>
  <p:hf hdr="0" ftr="0" dt="0"/>
  <p:txStyles>
    <p:titleStyle>
      <a:lvl1pPr algn="ctr" defTabSz="1671638" rtl="0" eaLnBrk="1" fontAlgn="base" hangingPunct="1">
        <a:spcBef>
          <a:spcPct val="0"/>
        </a:spcBef>
        <a:spcAft>
          <a:spcPct val="0"/>
        </a:spcAft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671638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Lucida Sans" pitchFamily="34" charset="0"/>
        </a:defRPr>
      </a:lvl2pPr>
      <a:lvl3pPr algn="ctr" defTabSz="1671638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Lucida Sans" pitchFamily="34" charset="0"/>
        </a:defRPr>
      </a:lvl3pPr>
      <a:lvl4pPr algn="ctr" defTabSz="1671638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Lucida Sans" pitchFamily="34" charset="0"/>
        </a:defRPr>
      </a:lvl4pPr>
      <a:lvl5pPr algn="ctr" defTabSz="1671638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Lucida Sans" pitchFamily="34" charset="0"/>
        </a:defRPr>
      </a:lvl5pPr>
      <a:lvl6pPr marL="457200" algn="ctr" defTabSz="1671638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Lucida Sans" pitchFamily="34" charset="0"/>
        </a:defRPr>
      </a:lvl6pPr>
      <a:lvl7pPr marL="914400" algn="ctr" defTabSz="1671638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Lucida Sans" pitchFamily="34" charset="0"/>
        </a:defRPr>
      </a:lvl7pPr>
      <a:lvl8pPr marL="1371600" algn="ctr" defTabSz="1671638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Lucida Sans" pitchFamily="34" charset="0"/>
        </a:defRPr>
      </a:lvl8pPr>
      <a:lvl9pPr marL="1828800" algn="ctr" defTabSz="1671638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Lucida Sans" pitchFamily="34" charset="0"/>
        </a:defRPr>
      </a:lvl9pPr>
    </p:titleStyle>
    <p:bodyStyle>
      <a:lvl1pPr marL="625475" indent="-625475" algn="l" defTabSz="167163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1pPr>
      <a:lvl2pPr marL="1357313" indent="-522288" algn="l" defTabSz="167163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9150" indent="-417513" algn="l" defTabSz="167163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2925763" indent="-417513" algn="l" defTabSz="167163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760788" indent="-417513" algn="l" defTabSz="1671638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597946" indent="-417995" algn="l" defTabSz="1671980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433936" indent="-417995" algn="l" defTabSz="1671980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269927" indent="-417995" algn="l" defTabSz="1671980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105917" indent="-417995" algn="l" defTabSz="1671980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35990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671980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507971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343961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179951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5015941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851931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687922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0DF44E8-41F9-4EAA-BA26-10072910E57E}"/>
              </a:ext>
            </a:extLst>
          </p:cNvPr>
          <p:cNvCxnSpPr>
            <a:cxnSpLocks/>
          </p:cNvCxnSpPr>
          <p:nvPr/>
        </p:nvCxnSpPr>
        <p:spPr>
          <a:xfrm>
            <a:off x="928192" y="615752"/>
            <a:ext cx="10441160" cy="7137176"/>
          </a:xfrm>
          <a:prstGeom prst="line">
            <a:avLst/>
          </a:prstGeom>
          <a:ln w="38100" cap="rnd">
            <a:solidFill>
              <a:schemeClr val="bg1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F621C8A-1BCE-4B75-BA2E-8CAAE5DC4BF9}"/>
              </a:ext>
            </a:extLst>
          </p:cNvPr>
          <p:cNvCxnSpPr>
            <a:cxnSpLocks/>
          </p:cNvCxnSpPr>
          <p:nvPr/>
        </p:nvCxnSpPr>
        <p:spPr>
          <a:xfrm flipV="1">
            <a:off x="1216224" y="615752"/>
            <a:ext cx="10297144" cy="6849144"/>
          </a:xfrm>
          <a:prstGeom prst="line">
            <a:avLst/>
          </a:prstGeom>
          <a:ln w="38100" cap="rnd">
            <a:solidFill>
              <a:schemeClr val="bg1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EB7C56BD-38C9-403C-AAC5-AE50C9D27F3D}"/>
              </a:ext>
            </a:extLst>
          </p:cNvPr>
          <p:cNvSpPr txBox="1"/>
          <p:nvPr/>
        </p:nvSpPr>
        <p:spPr>
          <a:xfrm>
            <a:off x="777590" y="7867073"/>
            <a:ext cx="5047146" cy="115212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de-DE" dirty="0" err="1"/>
              <a:t>Gain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5896E10-8FD7-4593-AA04-85BB96F91BEE}"/>
              </a:ext>
            </a:extLst>
          </p:cNvPr>
          <p:cNvSpPr txBox="1"/>
          <p:nvPr/>
        </p:nvSpPr>
        <p:spPr>
          <a:xfrm>
            <a:off x="5962166" y="7858324"/>
            <a:ext cx="5047146" cy="115212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de-DE" dirty="0"/>
              <a:t>Pain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3608F41-6CA9-488B-8031-7BEEF4A05B5F}"/>
              </a:ext>
            </a:extLst>
          </p:cNvPr>
          <p:cNvSpPr txBox="1"/>
          <p:nvPr/>
        </p:nvSpPr>
        <p:spPr>
          <a:xfrm>
            <a:off x="4964832" y="87205"/>
            <a:ext cx="2367880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Think &amp; </a:t>
            </a:r>
            <a:r>
              <a:rPr lang="de-DE" dirty="0" err="1"/>
              <a:t>Feel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4FF76FC-2B9A-4E74-8E25-44C56511AB14}"/>
              </a:ext>
            </a:extLst>
          </p:cNvPr>
          <p:cNvSpPr txBox="1"/>
          <p:nvPr/>
        </p:nvSpPr>
        <p:spPr>
          <a:xfrm>
            <a:off x="11180035" y="3703311"/>
            <a:ext cx="2367880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33E1BEF-5FD5-43D1-A9BB-F6A2EFEB2A16}"/>
              </a:ext>
            </a:extLst>
          </p:cNvPr>
          <p:cNvSpPr txBox="1"/>
          <p:nvPr/>
        </p:nvSpPr>
        <p:spPr>
          <a:xfrm>
            <a:off x="5216860" y="7079708"/>
            <a:ext cx="2367880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Say and do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537E7CA-CE9C-489B-A8E0-A4772DD02D64}"/>
              </a:ext>
            </a:extLst>
          </p:cNvPr>
          <p:cNvSpPr txBox="1"/>
          <p:nvPr/>
        </p:nvSpPr>
        <p:spPr>
          <a:xfrm>
            <a:off x="352128" y="3729280"/>
            <a:ext cx="2367880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Hear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428D365-0823-A6D9-3D19-A58FAA8E03F1}"/>
              </a:ext>
            </a:extLst>
          </p:cNvPr>
          <p:cNvSpPr/>
          <p:nvPr/>
        </p:nvSpPr>
        <p:spPr>
          <a:xfrm>
            <a:off x="2612236" y="467277"/>
            <a:ext cx="1656184" cy="10801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„Learning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stuff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BB34E9B-7FDF-96A0-CB7E-C656C1265129}"/>
              </a:ext>
            </a:extLst>
          </p:cNvPr>
          <p:cNvSpPr/>
          <p:nvPr/>
        </p:nvSpPr>
        <p:spPr>
          <a:xfrm>
            <a:off x="4751996" y="565805"/>
            <a:ext cx="1872208" cy="14356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„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Moodle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really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BCDE308-C8E5-FC45-7ACE-F5E7A5A7A405}"/>
              </a:ext>
            </a:extLst>
          </p:cNvPr>
          <p:cNvSpPr/>
          <p:nvPr/>
        </p:nvSpPr>
        <p:spPr>
          <a:xfrm>
            <a:off x="9360350" y="2133963"/>
            <a:ext cx="1656184" cy="10801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Moodle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F8E0C29-98DF-8E86-1213-0AA9980575B6}"/>
              </a:ext>
            </a:extLst>
          </p:cNvPr>
          <p:cNvSpPr/>
          <p:nvPr/>
        </p:nvSpPr>
        <p:spPr>
          <a:xfrm>
            <a:off x="9398781" y="3500264"/>
            <a:ext cx="1656184" cy="10801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Classmates</a:t>
            </a:r>
            <a:endParaRPr lang="de-D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7C2892A-63C7-7881-B64B-6017F9FC8FE5}"/>
              </a:ext>
            </a:extLst>
          </p:cNvPr>
          <p:cNvSpPr/>
          <p:nvPr/>
        </p:nvSpPr>
        <p:spPr>
          <a:xfrm>
            <a:off x="9398781" y="5018475"/>
            <a:ext cx="1656184" cy="10801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Learning Material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E2D4C6B-2FB0-B929-BBA5-D4A227795E59}"/>
              </a:ext>
            </a:extLst>
          </p:cNvPr>
          <p:cNvSpPr/>
          <p:nvPr/>
        </p:nvSpPr>
        <p:spPr>
          <a:xfrm>
            <a:off x="562344" y="1762036"/>
            <a:ext cx="2244462" cy="159421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„Use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requirements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on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x, not y.“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9199C5A-1D63-F524-92E8-787020E1E362}"/>
              </a:ext>
            </a:extLst>
          </p:cNvPr>
          <p:cNvSpPr/>
          <p:nvPr/>
        </p:nvSpPr>
        <p:spPr>
          <a:xfrm>
            <a:off x="7428210" y="3703311"/>
            <a:ext cx="1656184" cy="10801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Teachers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51A2B00-FB65-FC3B-EB48-099C666CA259}"/>
              </a:ext>
            </a:extLst>
          </p:cNvPr>
          <p:cNvSpPr/>
          <p:nvPr/>
        </p:nvSpPr>
        <p:spPr>
          <a:xfrm>
            <a:off x="1288232" y="3644279"/>
            <a:ext cx="2088232" cy="159421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„Finish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until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end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block.“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286694-B0F1-4CC0-97E0-5064CB5C7C04}"/>
              </a:ext>
            </a:extLst>
          </p:cNvPr>
          <p:cNvSpPr/>
          <p:nvPr/>
        </p:nvSpPr>
        <p:spPr>
          <a:xfrm>
            <a:off x="4544529" y="5068690"/>
            <a:ext cx="2367880" cy="17229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„Do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have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include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final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?“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E283157-A2B2-66D8-9E2F-BABBF8E6E6F2}"/>
              </a:ext>
            </a:extLst>
          </p:cNvPr>
          <p:cNvSpPr/>
          <p:nvPr/>
        </p:nvSpPr>
        <p:spPr>
          <a:xfrm>
            <a:off x="7459859" y="6720729"/>
            <a:ext cx="1656184" cy="10801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Works on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tasks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006C805-C28F-3CBC-28DB-4DE1476D651C}"/>
              </a:ext>
            </a:extLst>
          </p:cNvPr>
          <p:cNvSpPr/>
          <p:nvPr/>
        </p:nvSpPr>
        <p:spPr>
          <a:xfrm>
            <a:off x="6756648" y="7905328"/>
            <a:ext cx="1656184" cy="10801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Bad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B374CD8-138C-40B9-2F82-79DBA0EA22C6}"/>
              </a:ext>
            </a:extLst>
          </p:cNvPr>
          <p:cNvSpPr/>
          <p:nvPr/>
        </p:nvSpPr>
        <p:spPr>
          <a:xfrm>
            <a:off x="8550262" y="7867481"/>
            <a:ext cx="1656184" cy="10801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Moodle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confusing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185F6B0-E2CC-F58C-16BB-8E4E6BFF7FBB}"/>
              </a:ext>
            </a:extLst>
          </p:cNvPr>
          <p:cNvSpPr/>
          <p:nvPr/>
        </p:nvSpPr>
        <p:spPr>
          <a:xfrm>
            <a:off x="1941243" y="7894328"/>
            <a:ext cx="1656184" cy="10801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Clear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tasks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1212FA7-6876-4B15-546C-7DC232DA92BD}"/>
              </a:ext>
            </a:extLst>
          </p:cNvPr>
          <p:cNvSpPr/>
          <p:nvPr/>
        </p:nvSpPr>
        <p:spPr>
          <a:xfrm>
            <a:off x="3734857" y="7930332"/>
            <a:ext cx="1656184" cy="10801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Good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Education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DC7E0E0-1A03-F625-0774-DC43A984F00F}"/>
              </a:ext>
            </a:extLst>
          </p:cNvPr>
          <p:cNvSpPr/>
          <p:nvPr/>
        </p:nvSpPr>
        <p:spPr>
          <a:xfrm>
            <a:off x="7320616" y="402065"/>
            <a:ext cx="2103546" cy="16874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„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were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right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requirements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again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?“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AD98327-7863-60B6-C4E4-26EF8490D9CF}"/>
              </a:ext>
            </a:extLst>
          </p:cNvPr>
          <p:cNvSpPr/>
          <p:nvPr/>
        </p:nvSpPr>
        <p:spPr>
          <a:xfrm>
            <a:off x="216024" y="5611523"/>
            <a:ext cx="1800200" cy="10801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Distracting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noises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8A5FE95-93CC-6FEC-8334-4445A092B786}"/>
              </a:ext>
            </a:extLst>
          </p:cNvPr>
          <p:cNvSpPr/>
          <p:nvPr/>
        </p:nvSpPr>
        <p:spPr>
          <a:xfrm>
            <a:off x="2511483" y="6687203"/>
            <a:ext cx="2260815" cy="10082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Presentations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2BF09B5-3883-2D28-CBA1-1819898D31DD}"/>
              </a:ext>
            </a:extLst>
          </p:cNvPr>
          <p:cNvSpPr/>
          <p:nvPr/>
        </p:nvSpPr>
        <p:spPr>
          <a:xfrm>
            <a:off x="4642455" y="2133963"/>
            <a:ext cx="2660685" cy="17999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„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do i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always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have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enrollment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?“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BC03C63-E830-1F9C-DA70-D737C106A6D0}"/>
              </a:ext>
            </a:extLst>
          </p:cNvPr>
          <p:cNvSpPr/>
          <p:nvPr/>
        </p:nvSpPr>
        <p:spPr>
          <a:xfrm>
            <a:off x="7008095" y="5311383"/>
            <a:ext cx="1857598" cy="13256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„Can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earlier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today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?“</a:t>
            </a:r>
          </a:p>
        </p:txBody>
      </p:sp>
    </p:spTree>
    <p:extLst>
      <p:ext uri="{BB962C8B-B14F-4D97-AF65-F5344CB8AC3E}">
        <p14:creationId xmlns:p14="http://schemas.microsoft.com/office/powerpoint/2010/main" val="654783039"/>
      </p:ext>
    </p:extLst>
  </p:cSld>
  <p:clrMapOvr>
    <a:masterClrMapping/>
  </p:clrMapOvr>
</p:sld>
</file>

<file path=ppt/theme/theme1.xml><?xml version="1.0" encoding="utf-8"?>
<a:theme xmlns:a="http://schemas.openxmlformats.org/drawingml/2006/main" name="ITECH">
  <a:themeElements>
    <a:clrScheme name="G18-Designfarben">
      <a:dk1>
        <a:srgbClr val="00477E"/>
      </a:dk1>
      <a:lt1>
        <a:srgbClr val="E5ECF3"/>
      </a:lt1>
      <a:dk2>
        <a:srgbClr val="1F497D"/>
      </a:dk2>
      <a:lt2>
        <a:srgbClr val="E5ECF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0000"/>
      </a:hlink>
      <a:folHlink>
        <a:srgbClr val="C00000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ECH_Präsentationsvorlage.potx" id="{A3539979-A263-4DA3-820A-E1AAC28E4723}" vid="{BAC2620D-E493-4B67-B3A7-36C986577BAE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3CF281051373D4796C8C37A57573E27" ma:contentTypeVersion="0" ma:contentTypeDescription="Ein neues Dokument erstellen." ma:contentTypeScope="" ma:versionID="8dfbeedf2c0aac0c8a2115f405c926f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FBE66F-27D3-4A44-A092-5B664C504A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AECA3E6-3633-4397-B495-559E0FCCF70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560473F-4151-409F-B5E0-CC5CF4754B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ITECH_Präsentationsvorlage</Template>
  <TotalTime>0</TotalTime>
  <Words>106</Words>
  <Application>Microsoft Office PowerPoint</Application>
  <PresentationFormat>A3-Papier (297 x 420 mm)</PresentationFormat>
  <Paragraphs>25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Lucida Sans</vt:lpstr>
      <vt:lpstr>ITECH</vt:lpstr>
      <vt:lpstr>PowerPoint-Präsentation</vt:lpstr>
    </vt:vector>
  </TitlesOfParts>
  <Company>G18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</dc:title>
  <dc:creator>Elke Heikens</dc:creator>
  <cp:lastModifiedBy>Jermaine Martin</cp:lastModifiedBy>
  <cp:revision>134</cp:revision>
  <cp:lastPrinted>2018-11-27T08:32:13Z</cp:lastPrinted>
  <dcterms:created xsi:type="dcterms:W3CDTF">2012-10-02T09:15:36Z</dcterms:created>
  <dcterms:modified xsi:type="dcterms:W3CDTF">2023-09-21T10:41:48Z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0x010100C3CF281051373D4796C8C37A57573E27</vt:lpwstr>
  </property>
</Properties>
</file>