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59" r:id="rId9"/>
    <p:sldId id="268" r:id="rId10"/>
    <p:sldId id="260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Enrolment</a:t>
          </a:r>
          <a:r>
            <a:rPr lang="de-DE" noProof="0" dirty="0"/>
            <a:t> </a:t>
          </a:r>
          <a:r>
            <a:rPr lang="de-DE" noProof="0" dirty="0" err="1"/>
            <a:t>key</a:t>
          </a:r>
          <a:endParaRPr lang="de-DE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Favorize</a:t>
          </a:r>
          <a:r>
            <a:rPr lang="de-DE" noProof="0" dirty="0"/>
            <a:t> links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Check links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üssel mit einfarbiger Füllung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rn mit einfarbiger Füllung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Chrome </a:t>
          </a:r>
          <a:r>
            <a:rPr lang="de-DE" noProof="0" dirty="0" err="1"/>
            <a:t>extension</a:t>
          </a:r>
          <a:endParaRPr lang="de-DE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/>
            <a:t>Using</a:t>
          </a:r>
          <a:r>
            <a:rPr lang="de-DE" noProof="0" dirty="0"/>
            <a:t> </a:t>
          </a:r>
          <a:r>
            <a:rPr lang="de-DE" noProof="0" dirty="0" err="1"/>
            <a:t>feedback</a:t>
          </a:r>
          <a:endParaRPr lang="de-DE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Valuable </a:t>
          </a:r>
          <a:r>
            <a:rPr lang="de-DE" noProof="0" dirty="0" err="1"/>
            <a:t>product</a:t>
          </a:r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 err="1"/>
            <a:t>Enrolment</a:t>
          </a:r>
          <a:r>
            <a:rPr lang="de-DE" sz="3600" kern="1200" noProof="0" dirty="0"/>
            <a:t> </a:t>
          </a:r>
          <a:r>
            <a:rPr lang="de-DE" sz="3600" kern="1200" noProof="0" dirty="0" err="1"/>
            <a:t>key</a:t>
          </a:r>
          <a:endParaRPr lang="de-DE" sz="3600" kern="1200" noProof="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 err="1"/>
            <a:t>Favorize</a:t>
          </a:r>
          <a:r>
            <a:rPr lang="de-DE" sz="3600" kern="1200" noProof="0" dirty="0"/>
            <a:t> links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Check links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Chrome </a:t>
          </a:r>
          <a:r>
            <a:rPr lang="de-DE" sz="3500" kern="1200" noProof="0" dirty="0" err="1"/>
            <a:t>extension</a:t>
          </a:r>
          <a:endParaRPr lang="de-DE" sz="3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Valuable </a:t>
          </a:r>
          <a:r>
            <a:rPr lang="de-DE" sz="3500" kern="1200" noProof="0" dirty="0" err="1"/>
            <a:t>product</a:t>
          </a:r>
          <a:endParaRPr lang="de-DE" sz="3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 err="1"/>
            <a:t>Using</a:t>
          </a:r>
          <a:r>
            <a:rPr lang="de-DE" sz="3500" kern="1200" noProof="0" dirty="0"/>
            <a:t> </a:t>
          </a:r>
          <a:r>
            <a:rPr lang="de-DE" sz="3500" kern="1200" noProof="0" dirty="0" err="1"/>
            <a:t>feedback</a:t>
          </a:r>
          <a:endParaRPr lang="de-DE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04.10.2023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04.10.2023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6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54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7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8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26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6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04.10.2023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04.10.2023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04.10.2023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Moodle-helper</a:t>
            </a:r>
            <a:r>
              <a:rPr lang="de-DE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Jermaine Martin • Madinakhon Makhkamboeva • Noah </a:t>
            </a:r>
            <a:r>
              <a:rPr lang="de-DE" dirty="0" err="1">
                <a:solidFill>
                  <a:srgbClr val="7CEBFF"/>
                </a:solidFill>
              </a:rPr>
              <a:t>Forchner</a:t>
            </a:r>
            <a:r>
              <a:rPr lang="de-DE" dirty="0">
                <a:solidFill>
                  <a:srgbClr val="7CEBFF"/>
                </a:solidFill>
              </a:rPr>
              <a:t> • Jannis schwarz</a:t>
            </a:r>
          </a:p>
        </p:txBody>
      </p:sp>
      <p:pic>
        <p:nvPicPr>
          <p:cNvPr id="5" name="Grafik 4" descr="Ein Bild, das Logo, Grafiken, Symbol, Design enthält.&#10;&#10;Automatisch generierte Beschreibung">
            <a:extLst>
              <a:ext uri="{FF2B5EF4-FFF2-40B4-BE49-F238E27FC236}">
                <a16:creationId xmlns:a16="http://schemas.microsoft.com/office/drawing/2014/main" id="{439859A4-2C69-96C7-E446-95E76079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589" y="502920"/>
            <a:ext cx="3835638" cy="3835638"/>
          </a:xfrm>
          <a:prstGeom prst="rect">
            <a:avLst/>
          </a:prstGeom>
        </p:spPr>
      </p:pic>
      <p:pic>
        <p:nvPicPr>
          <p:cNvPr id="1026" name="Picture 2" descr="Keine Fotobeschreibung verfügbar.">
            <a:extLst>
              <a:ext uri="{FF2B5EF4-FFF2-40B4-BE49-F238E27FC236}">
                <a16:creationId xmlns:a16="http://schemas.microsoft.com/office/drawing/2014/main" id="{35C7E384-216E-69FD-E1D9-D32F7235A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" y="579176"/>
            <a:ext cx="3624565" cy="36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Soziale Medien und Logos Symbole">
            <a:extLst>
              <a:ext uri="{FF2B5EF4-FFF2-40B4-BE49-F238E27FC236}">
                <a16:creationId xmlns:a16="http://schemas.microsoft.com/office/drawing/2014/main" id="{20A29733-AEF7-297B-6568-F853E427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15" y="14167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>
                <a:solidFill>
                  <a:srgbClr val="FFFFFF"/>
                </a:solidFill>
              </a:rPr>
              <a:t>Thank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you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Key Features 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9079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Key Features 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FFF20E5-974B-1DDF-F42B-5970215A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8122C05-AC3A-20E4-E893-EC319842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9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Key Features 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B7EF39B-848C-2565-B5E6-952360293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93794" y="0"/>
            <a:ext cx="13101369" cy="6858000"/>
          </a:xfrm>
        </p:spPr>
      </p:pic>
    </p:spTree>
    <p:extLst>
      <p:ext uri="{BB962C8B-B14F-4D97-AF65-F5344CB8AC3E}">
        <p14:creationId xmlns:p14="http://schemas.microsoft.com/office/powerpoint/2010/main" val="324528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Key Features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27620-82D2-991C-CD8B-08E00B6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521010-DC0C-2E2A-7FF4-0DF127C8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571796" cy="697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Key Features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B004F8-554F-FAEA-9BAE-61030163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64CA28-084A-139C-7EB5-83891920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541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Key Features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B004F8-554F-FAEA-9BAE-61030163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F8DAB6-24B5-9C51-880A-19D742DC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5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-85959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67279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-85959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2" y="272913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3471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{44DA3DAF-03CB-4E1E-8C86-0D73CC57D544}tf56390039_win32</Template>
  <TotalTime>0</TotalTime>
  <Words>58</Words>
  <Application>Microsoft Office PowerPoint</Application>
  <PresentationFormat>Breitbild</PresentationFormat>
  <Paragraphs>27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Benutzerdefiniert</vt:lpstr>
      <vt:lpstr>Moodle-helper </vt:lpstr>
      <vt:lpstr>Key Features </vt:lpstr>
      <vt:lpstr>Key Features </vt:lpstr>
      <vt:lpstr>Key Features </vt:lpstr>
      <vt:lpstr>Key Features </vt:lpstr>
      <vt:lpstr>Key Features </vt:lpstr>
      <vt:lpstr>Key Features </vt:lpstr>
      <vt:lpstr>What we‘ve learned</vt:lpstr>
      <vt:lpstr>What we‘ve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Moodle-helper</dc:title>
  <dc:creator>Madinakhon Makhkamboeva</dc:creator>
  <cp:lastModifiedBy>Jermaine Martin</cp:lastModifiedBy>
  <cp:revision>3</cp:revision>
  <dcterms:created xsi:type="dcterms:W3CDTF">2023-09-29T08:26:30Z</dcterms:created>
  <dcterms:modified xsi:type="dcterms:W3CDTF">2023-10-04T10:30:54Z</dcterms:modified>
</cp:coreProperties>
</file>