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4"/>
  </p:sldMasterIdLst>
  <p:notesMasterIdLst>
    <p:notesMasterId r:id="rId14"/>
  </p:notesMasterIdLst>
  <p:handoutMasterIdLst>
    <p:handoutMasterId r:id="rId15"/>
  </p:handoutMasterIdLst>
  <p:sldIdLst>
    <p:sldId id="286" r:id="rId5"/>
    <p:sldId id="290" r:id="rId6"/>
    <p:sldId id="287" r:id="rId7"/>
    <p:sldId id="288" r:id="rId8"/>
    <p:sldId id="282" r:id="rId9"/>
    <p:sldId id="284" r:id="rId10"/>
    <p:sldId id="256" r:id="rId11"/>
    <p:sldId id="285" r:id="rId12"/>
    <p:sldId id="289" r:id="rId13"/>
  </p:sldIdLst>
  <p:sldSz cx="12801600" cy="9601200" type="A3"/>
  <p:notesSz cx="6881813" cy="9296400"/>
  <p:defaultTextStyle>
    <a:defPPr>
      <a:defRPr lang="de-DE"/>
    </a:defPPr>
    <a:lvl1pPr algn="l" defTabSz="1279806" rtl="0" eaLnBrk="0" fontAlgn="base" hangingPunct="0">
      <a:spcBef>
        <a:spcPct val="0"/>
      </a:spcBef>
      <a:spcAft>
        <a:spcPct val="0"/>
      </a:spcAft>
      <a:defRPr sz="2526" kern="1200">
        <a:solidFill>
          <a:schemeClr val="tx1"/>
        </a:solidFill>
        <a:latin typeface="Arial" panose="020B0604020202020204" pitchFamily="34" charset="0"/>
        <a:ea typeface="+mn-ea"/>
        <a:cs typeface="Arial" panose="020B0604020202020204" pitchFamily="34" charset="0"/>
      </a:defRPr>
    </a:lvl1pPr>
    <a:lvl2pPr marL="639295" indent="-289263" algn="l" defTabSz="1279806" rtl="0" eaLnBrk="0" fontAlgn="base" hangingPunct="0">
      <a:spcBef>
        <a:spcPct val="0"/>
      </a:spcBef>
      <a:spcAft>
        <a:spcPct val="0"/>
      </a:spcAft>
      <a:defRPr sz="2526" kern="1200">
        <a:solidFill>
          <a:schemeClr val="tx1"/>
        </a:solidFill>
        <a:latin typeface="Arial" panose="020B0604020202020204" pitchFamily="34" charset="0"/>
        <a:ea typeface="+mn-ea"/>
        <a:cs typeface="Arial" panose="020B0604020202020204" pitchFamily="34" charset="0"/>
      </a:defRPr>
    </a:lvl2pPr>
    <a:lvl3pPr marL="1279806" indent="-579741" algn="l" defTabSz="1279806" rtl="0" eaLnBrk="0" fontAlgn="base" hangingPunct="0">
      <a:spcBef>
        <a:spcPct val="0"/>
      </a:spcBef>
      <a:spcAft>
        <a:spcPct val="0"/>
      </a:spcAft>
      <a:defRPr sz="2526" kern="1200">
        <a:solidFill>
          <a:schemeClr val="tx1"/>
        </a:solidFill>
        <a:latin typeface="Arial" panose="020B0604020202020204" pitchFamily="34" charset="0"/>
        <a:ea typeface="+mn-ea"/>
        <a:cs typeface="Arial" panose="020B0604020202020204" pitchFamily="34" charset="0"/>
      </a:defRPr>
    </a:lvl3pPr>
    <a:lvl4pPr marL="1919101" indent="-869004" algn="l" defTabSz="1279806" rtl="0" eaLnBrk="0" fontAlgn="base" hangingPunct="0">
      <a:spcBef>
        <a:spcPct val="0"/>
      </a:spcBef>
      <a:spcAft>
        <a:spcPct val="0"/>
      </a:spcAft>
      <a:defRPr sz="2526" kern="1200">
        <a:solidFill>
          <a:schemeClr val="tx1"/>
        </a:solidFill>
        <a:latin typeface="Arial" panose="020B0604020202020204" pitchFamily="34" charset="0"/>
        <a:ea typeface="+mn-ea"/>
        <a:cs typeface="Arial" panose="020B0604020202020204" pitchFamily="34" charset="0"/>
      </a:defRPr>
    </a:lvl4pPr>
    <a:lvl5pPr marL="2559611" indent="-1159482" algn="l" defTabSz="1279806" rtl="0" eaLnBrk="0" fontAlgn="base" hangingPunct="0">
      <a:spcBef>
        <a:spcPct val="0"/>
      </a:spcBef>
      <a:spcAft>
        <a:spcPct val="0"/>
      </a:spcAft>
      <a:defRPr sz="2526" kern="1200">
        <a:solidFill>
          <a:schemeClr val="tx1"/>
        </a:solidFill>
        <a:latin typeface="Arial" panose="020B0604020202020204" pitchFamily="34" charset="0"/>
        <a:ea typeface="+mn-ea"/>
        <a:cs typeface="Arial" panose="020B0604020202020204" pitchFamily="34" charset="0"/>
      </a:defRPr>
    </a:lvl5pPr>
    <a:lvl6pPr marL="1750162" algn="l" defTabSz="700065" rtl="0" eaLnBrk="1" latinLnBrk="0" hangingPunct="1">
      <a:defRPr sz="2526" kern="1200">
        <a:solidFill>
          <a:schemeClr val="tx1"/>
        </a:solidFill>
        <a:latin typeface="Arial" panose="020B0604020202020204" pitchFamily="34" charset="0"/>
        <a:ea typeface="+mn-ea"/>
        <a:cs typeface="Arial" panose="020B0604020202020204" pitchFamily="34" charset="0"/>
      </a:defRPr>
    </a:lvl6pPr>
    <a:lvl7pPr marL="2100194" algn="l" defTabSz="700065" rtl="0" eaLnBrk="1" latinLnBrk="0" hangingPunct="1">
      <a:defRPr sz="2526" kern="1200">
        <a:solidFill>
          <a:schemeClr val="tx1"/>
        </a:solidFill>
        <a:latin typeface="Arial" panose="020B0604020202020204" pitchFamily="34" charset="0"/>
        <a:ea typeface="+mn-ea"/>
        <a:cs typeface="Arial" panose="020B0604020202020204" pitchFamily="34" charset="0"/>
      </a:defRPr>
    </a:lvl7pPr>
    <a:lvl8pPr marL="2450226" algn="l" defTabSz="700065" rtl="0" eaLnBrk="1" latinLnBrk="0" hangingPunct="1">
      <a:defRPr sz="2526" kern="1200">
        <a:solidFill>
          <a:schemeClr val="tx1"/>
        </a:solidFill>
        <a:latin typeface="Arial" panose="020B0604020202020204" pitchFamily="34" charset="0"/>
        <a:ea typeface="+mn-ea"/>
        <a:cs typeface="Arial" panose="020B0604020202020204" pitchFamily="34" charset="0"/>
      </a:defRPr>
    </a:lvl8pPr>
    <a:lvl9pPr marL="2800259" algn="l" defTabSz="700065" rtl="0" eaLnBrk="1" latinLnBrk="0" hangingPunct="1">
      <a:defRPr sz="2526"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ke Heikens" initials="EH" lastIdx="1" clrIdx="0">
    <p:extLst>
      <p:ext uri="{19B8F6BF-5375-455C-9EA6-DF929625EA0E}">
        <p15:presenceInfo xmlns:p15="http://schemas.microsoft.com/office/powerpoint/2012/main" userId="Elke Heike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85" autoAdjust="0"/>
  </p:normalViewPr>
  <p:slideViewPr>
    <p:cSldViewPr>
      <p:cViewPr varScale="1">
        <p:scale>
          <a:sx n="82" d="100"/>
          <a:sy n="82" d="100"/>
        </p:scale>
        <p:origin x="1554" y="9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1" d="100"/>
          <a:sy n="31" d="100"/>
        </p:scale>
        <p:origin x="277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82061" cy="465194"/>
          </a:xfrm>
          <a:prstGeom prst="rect">
            <a:avLst/>
          </a:prstGeom>
        </p:spPr>
        <p:txBody>
          <a:bodyPr vert="horz" lIns="40089" tIns="20045" rIns="40089" bIns="20045" rtlCol="0"/>
          <a:lstStyle>
            <a:lvl1pPr algn="l" eaLnBrk="1" hangingPunct="1">
              <a:defRPr sz="500">
                <a:latin typeface="Arial" charset="0"/>
                <a:cs typeface="Arial" charset="0"/>
              </a:defRPr>
            </a:lvl1pPr>
          </a:lstStyle>
          <a:p>
            <a:pPr>
              <a:defRPr/>
            </a:pPr>
            <a:endParaRPr lang="de-DE"/>
          </a:p>
        </p:txBody>
      </p:sp>
      <p:sp>
        <p:nvSpPr>
          <p:cNvPr id="3" name="Datumsplatzhalter 2"/>
          <p:cNvSpPr>
            <a:spLocks noGrp="1"/>
          </p:cNvSpPr>
          <p:nvPr>
            <p:ph type="dt" sz="quarter" idx="1"/>
          </p:nvPr>
        </p:nvSpPr>
        <p:spPr>
          <a:xfrm>
            <a:off x="3898012" y="0"/>
            <a:ext cx="2982061" cy="465194"/>
          </a:xfrm>
          <a:prstGeom prst="rect">
            <a:avLst/>
          </a:prstGeom>
        </p:spPr>
        <p:txBody>
          <a:bodyPr vert="horz" lIns="40089" tIns="20045" rIns="40089" bIns="20045" rtlCol="0"/>
          <a:lstStyle>
            <a:lvl1pPr algn="r" eaLnBrk="1" hangingPunct="1">
              <a:defRPr sz="500">
                <a:latin typeface="Arial" charset="0"/>
                <a:cs typeface="Arial" charset="0"/>
              </a:defRPr>
            </a:lvl1pPr>
          </a:lstStyle>
          <a:p>
            <a:pPr>
              <a:defRPr/>
            </a:pPr>
            <a:fld id="{BDCDD48F-101E-4732-A504-9C23C814EC68}" type="datetimeFigureOut">
              <a:rPr lang="de-DE"/>
              <a:pPr>
                <a:defRPr/>
              </a:pPr>
              <a:t>22.09.2023</a:t>
            </a:fld>
            <a:endParaRPr lang="de-DE"/>
          </a:p>
        </p:txBody>
      </p:sp>
      <p:sp>
        <p:nvSpPr>
          <p:cNvPr id="4" name="Fußzeilenplatzhalter 3"/>
          <p:cNvSpPr>
            <a:spLocks noGrp="1"/>
          </p:cNvSpPr>
          <p:nvPr>
            <p:ph type="ftr" sz="quarter" idx="2"/>
          </p:nvPr>
        </p:nvSpPr>
        <p:spPr>
          <a:xfrm>
            <a:off x="1" y="8830274"/>
            <a:ext cx="2982061" cy="464259"/>
          </a:xfrm>
          <a:prstGeom prst="rect">
            <a:avLst/>
          </a:prstGeom>
        </p:spPr>
        <p:txBody>
          <a:bodyPr vert="horz" lIns="40089" tIns="20045" rIns="40089" bIns="20045" rtlCol="0" anchor="b"/>
          <a:lstStyle>
            <a:lvl1pPr algn="l" eaLnBrk="1" hangingPunct="1">
              <a:defRPr sz="500">
                <a:latin typeface="Arial" charset="0"/>
                <a:cs typeface="Arial" charset="0"/>
              </a:defRPr>
            </a:lvl1pPr>
          </a:lstStyle>
          <a:p>
            <a:pPr>
              <a:defRPr/>
            </a:pPr>
            <a:endParaRPr lang="de-DE"/>
          </a:p>
        </p:txBody>
      </p:sp>
      <p:sp>
        <p:nvSpPr>
          <p:cNvPr id="5" name="Foliennummernplatzhalter 4"/>
          <p:cNvSpPr>
            <a:spLocks noGrp="1"/>
          </p:cNvSpPr>
          <p:nvPr>
            <p:ph type="sldNum" sz="quarter" idx="3"/>
          </p:nvPr>
        </p:nvSpPr>
        <p:spPr>
          <a:xfrm>
            <a:off x="3898012" y="8830274"/>
            <a:ext cx="2982061" cy="464259"/>
          </a:xfrm>
          <a:prstGeom prst="rect">
            <a:avLst/>
          </a:prstGeom>
        </p:spPr>
        <p:txBody>
          <a:bodyPr vert="horz" wrap="square" lIns="40089" tIns="20045" rIns="40089" bIns="20045" numCol="1" anchor="b" anchorCtr="0" compatLnSpc="1">
            <a:prstTxWarp prst="textNoShape">
              <a:avLst/>
            </a:prstTxWarp>
          </a:bodyPr>
          <a:lstStyle>
            <a:lvl1pPr algn="r" eaLnBrk="1" hangingPunct="1">
              <a:defRPr sz="500" smtClean="0"/>
            </a:lvl1pPr>
          </a:lstStyle>
          <a:p>
            <a:pPr>
              <a:defRPr/>
            </a:pPr>
            <a:fld id="{B4359E14-C274-43B1-8D1A-95F2E2EE1E44}" type="slidenum">
              <a:rPr lang="de-DE" altLang="de-DE"/>
              <a:pPr>
                <a:defRPr/>
              </a:pPr>
              <a:t>‹Nr.›</a:t>
            </a:fld>
            <a:endParaRPr lang="de-DE" altLang="de-DE"/>
          </a:p>
        </p:txBody>
      </p:sp>
    </p:spTree>
    <p:extLst>
      <p:ext uri="{BB962C8B-B14F-4D97-AF65-F5344CB8AC3E}">
        <p14:creationId xmlns:p14="http://schemas.microsoft.com/office/powerpoint/2010/main" val="3774761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82061" cy="465194"/>
          </a:xfrm>
          <a:prstGeom prst="rect">
            <a:avLst/>
          </a:prstGeom>
        </p:spPr>
        <p:txBody>
          <a:bodyPr vert="horz" lIns="52596" tIns="26298" rIns="52596" bIns="26298" rtlCol="0"/>
          <a:lstStyle>
            <a:lvl1pPr algn="l" eaLnBrk="1" hangingPunct="1">
              <a:defRPr sz="700">
                <a:latin typeface="Arial" charset="0"/>
                <a:cs typeface="Arial" charset="0"/>
              </a:defRPr>
            </a:lvl1pPr>
          </a:lstStyle>
          <a:p>
            <a:pPr>
              <a:defRPr/>
            </a:pPr>
            <a:endParaRPr lang="de-DE"/>
          </a:p>
        </p:txBody>
      </p:sp>
      <p:sp>
        <p:nvSpPr>
          <p:cNvPr id="3" name="Datumsplatzhalter 2"/>
          <p:cNvSpPr>
            <a:spLocks noGrp="1"/>
          </p:cNvSpPr>
          <p:nvPr>
            <p:ph type="dt" idx="1"/>
          </p:nvPr>
        </p:nvSpPr>
        <p:spPr>
          <a:xfrm>
            <a:off x="3898012" y="0"/>
            <a:ext cx="2982061" cy="465194"/>
          </a:xfrm>
          <a:prstGeom prst="rect">
            <a:avLst/>
          </a:prstGeom>
        </p:spPr>
        <p:txBody>
          <a:bodyPr vert="horz" lIns="52596" tIns="26298" rIns="52596" bIns="26298" rtlCol="0"/>
          <a:lstStyle>
            <a:lvl1pPr algn="r" eaLnBrk="1" hangingPunct="1">
              <a:defRPr sz="700">
                <a:latin typeface="Arial" charset="0"/>
                <a:cs typeface="Arial" charset="0"/>
              </a:defRPr>
            </a:lvl1pPr>
          </a:lstStyle>
          <a:p>
            <a:pPr>
              <a:defRPr/>
            </a:pPr>
            <a:fld id="{5D01E55D-06AB-4D2D-98A5-5837FA2EDB6C}" type="datetimeFigureOut">
              <a:rPr lang="de-DE"/>
              <a:pPr>
                <a:defRPr/>
              </a:pPr>
              <a:t>22.09.2023</a:t>
            </a:fld>
            <a:endParaRPr lang="de-DE"/>
          </a:p>
        </p:txBody>
      </p:sp>
      <p:sp>
        <p:nvSpPr>
          <p:cNvPr id="4" name="Folienbildplatzhalt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52596" tIns="26298" rIns="52596" bIns="26298" rtlCol="0" anchor="ctr"/>
          <a:lstStyle/>
          <a:p>
            <a:pPr lvl="0"/>
            <a:endParaRPr lang="de-DE" noProof="0"/>
          </a:p>
        </p:txBody>
      </p:sp>
      <p:sp>
        <p:nvSpPr>
          <p:cNvPr id="5" name="Notizenplatzhalter 4"/>
          <p:cNvSpPr>
            <a:spLocks noGrp="1"/>
          </p:cNvSpPr>
          <p:nvPr>
            <p:ph type="body" sz="quarter" idx="3"/>
          </p:nvPr>
        </p:nvSpPr>
        <p:spPr>
          <a:xfrm>
            <a:off x="687833" y="4415604"/>
            <a:ext cx="5506147" cy="4183940"/>
          </a:xfrm>
          <a:prstGeom prst="rect">
            <a:avLst/>
          </a:prstGeom>
        </p:spPr>
        <p:txBody>
          <a:bodyPr vert="horz" lIns="52596" tIns="26298" rIns="52596" bIns="26298" rtlCol="0">
            <a:normAutofit/>
          </a:bodyPr>
          <a:lstStyle/>
          <a:p>
            <a:r>
              <a:rPr lang="de-DE" b="1" dirty="0"/>
              <a:t>Selbstlernkompetenz</a:t>
            </a:r>
          </a:p>
          <a:p>
            <a:r>
              <a:rPr lang="de-DE" dirty="0"/>
              <a:t>Das etwas sperrige deutsche Wort „</a:t>
            </a:r>
            <a:r>
              <a:rPr lang="de-DE" dirty="0" err="1"/>
              <a:t>Selbstlernkomptenz</a:t>
            </a:r>
            <a:r>
              <a:rPr lang="de-DE" dirty="0"/>
              <a:t>“ beschreibt eine in unseren Augen entscheidende Fähigkeit, wenn es um das Thema „erfolgreiches lernen“ geht. Es geht darum unter Berücksichtigung eigener Stärken und auch Schwächen </a:t>
            </a:r>
            <a:r>
              <a:rPr lang="de-DE" b="1" dirty="0"/>
              <a:t>Selbstlernprozesse in Gang zu setzen</a:t>
            </a:r>
            <a:r>
              <a:rPr lang="de-DE" dirty="0"/>
              <a:t>. Nicht das du denkst, die Uni wird jetzt überflüssig</a:t>
            </a:r>
          </a:p>
        </p:txBody>
      </p:sp>
      <p:sp>
        <p:nvSpPr>
          <p:cNvPr id="6" name="Fußzeilenplatzhalter 5"/>
          <p:cNvSpPr>
            <a:spLocks noGrp="1"/>
          </p:cNvSpPr>
          <p:nvPr>
            <p:ph type="ftr" sz="quarter" idx="4"/>
          </p:nvPr>
        </p:nvSpPr>
        <p:spPr>
          <a:xfrm>
            <a:off x="1" y="8830274"/>
            <a:ext cx="2982061" cy="464259"/>
          </a:xfrm>
          <a:prstGeom prst="rect">
            <a:avLst/>
          </a:prstGeom>
        </p:spPr>
        <p:txBody>
          <a:bodyPr vert="horz" lIns="52596" tIns="26298" rIns="52596" bIns="26298" rtlCol="0" anchor="b"/>
          <a:lstStyle>
            <a:lvl1pPr algn="l" eaLnBrk="1" hangingPunct="1">
              <a:defRPr sz="700">
                <a:latin typeface="Arial" charset="0"/>
                <a:cs typeface="Arial" charset="0"/>
              </a:defRPr>
            </a:lvl1pPr>
          </a:lstStyle>
          <a:p>
            <a:pPr>
              <a:defRPr/>
            </a:pPr>
            <a:endParaRPr lang="de-DE"/>
          </a:p>
        </p:txBody>
      </p:sp>
      <p:sp>
        <p:nvSpPr>
          <p:cNvPr id="7" name="Foliennummernplatzhalter 6"/>
          <p:cNvSpPr>
            <a:spLocks noGrp="1"/>
          </p:cNvSpPr>
          <p:nvPr>
            <p:ph type="sldNum" sz="quarter" idx="5"/>
          </p:nvPr>
        </p:nvSpPr>
        <p:spPr>
          <a:xfrm>
            <a:off x="3898012" y="8830274"/>
            <a:ext cx="2982061" cy="464259"/>
          </a:xfrm>
          <a:prstGeom prst="rect">
            <a:avLst/>
          </a:prstGeom>
        </p:spPr>
        <p:txBody>
          <a:bodyPr vert="horz" wrap="square" lIns="52596" tIns="26298" rIns="52596" bIns="26298" numCol="1" anchor="b" anchorCtr="0" compatLnSpc="1">
            <a:prstTxWarp prst="textNoShape">
              <a:avLst/>
            </a:prstTxWarp>
          </a:bodyPr>
          <a:lstStyle>
            <a:lvl1pPr algn="r" eaLnBrk="1" hangingPunct="1">
              <a:defRPr sz="700" smtClean="0"/>
            </a:lvl1pPr>
          </a:lstStyle>
          <a:p>
            <a:pPr>
              <a:defRPr/>
            </a:pPr>
            <a:fld id="{BA05E29B-85A6-47E2-8AFD-A53D5570041E}" type="slidenum">
              <a:rPr lang="de-DE" altLang="de-DE"/>
              <a:pPr>
                <a:defRPr/>
              </a:pPr>
              <a:t>‹Nr.›</a:t>
            </a:fld>
            <a:endParaRPr lang="de-DE" altLang="de-DE"/>
          </a:p>
        </p:txBody>
      </p:sp>
    </p:spTree>
    <p:extLst>
      <p:ext uri="{BB962C8B-B14F-4D97-AF65-F5344CB8AC3E}">
        <p14:creationId xmlns:p14="http://schemas.microsoft.com/office/powerpoint/2010/main" val="3678894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19" kern="1200">
        <a:solidFill>
          <a:schemeClr val="tx1"/>
        </a:solidFill>
        <a:latin typeface="+mn-lt"/>
        <a:ea typeface="+mn-ea"/>
        <a:cs typeface="+mn-cs"/>
      </a:defRPr>
    </a:lvl1pPr>
    <a:lvl2pPr marL="350032" algn="l" rtl="0" eaLnBrk="0" fontAlgn="base" hangingPunct="0">
      <a:spcBef>
        <a:spcPct val="30000"/>
      </a:spcBef>
      <a:spcAft>
        <a:spcPct val="0"/>
      </a:spcAft>
      <a:defRPr sz="919" kern="1200">
        <a:solidFill>
          <a:schemeClr val="tx1"/>
        </a:solidFill>
        <a:latin typeface="+mn-lt"/>
        <a:ea typeface="+mn-ea"/>
        <a:cs typeface="+mn-cs"/>
      </a:defRPr>
    </a:lvl2pPr>
    <a:lvl3pPr marL="700065" algn="l" rtl="0" eaLnBrk="0" fontAlgn="base" hangingPunct="0">
      <a:spcBef>
        <a:spcPct val="30000"/>
      </a:spcBef>
      <a:spcAft>
        <a:spcPct val="0"/>
      </a:spcAft>
      <a:defRPr sz="919" kern="1200">
        <a:solidFill>
          <a:schemeClr val="tx1"/>
        </a:solidFill>
        <a:latin typeface="+mn-lt"/>
        <a:ea typeface="+mn-ea"/>
        <a:cs typeface="+mn-cs"/>
      </a:defRPr>
    </a:lvl3pPr>
    <a:lvl4pPr marL="1050097" algn="l" rtl="0" eaLnBrk="0" fontAlgn="base" hangingPunct="0">
      <a:spcBef>
        <a:spcPct val="30000"/>
      </a:spcBef>
      <a:spcAft>
        <a:spcPct val="0"/>
      </a:spcAft>
      <a:defRPr sz="919" kern="1200">
        <a:solidFill>
          <a:schemeClr val="tx1"/>
        </a:solidFill>
        <a:latin typeface="+mn-lt"/>
        <a:ea typeface="+mn-ea"/>
        <a:cs typeface="+mn-cs"/>
      </a:defRPr>
    </a:lvl4pPr>
    <a:lvl5pPr marL="1400129" algn="l" rtl="0" eaLnBrk="0" fontAlgn="base" hangingPunct="0">
      <a:spcBef>
        <a:spcPct val="30000"/>
      </a:spcBef>
      <a:spcAft>
        <a:spcPct val="0"/>
      </a:spcAft>
      <a:defRPr sz="919" kern="1200">
        <a:solidFill>
          <a:schemeClr val="tx1"/>
        </a:solidFill>
        <a:latin typeface="+mn-lt"/>
        <a:ea typeface="+mn-ea"/>
        <a:cs typeface="+mn-cs"/>
      </a:defRPr>
    </a:lvl5pPr>
    <a:lvl6pPr marL="1750162" algn="l" defTabSz="700065" rtl="0" eaLnBrk="1" latinLnBrk="0" hangingPunct="1">
      <a:defRPr sz="919" kern="1200">
        <a:solidFill>
          <a:schemeClr val="tx1"/>
        </a:solidFill>
        <a:latin typeface="+mn-lt"/>
        <a:ea typeface="+mn-ea"/>
        <a:cs typeface="+mn-cs"/>
      </a:defRPr>
    </a:lvl6pPr>
    <a:lvl7pPr marL="2100194" algn="l" defTabSz="700065" rtl="0" eaLnBrk="1" latinLnBrk="0" hangingPunct="1">
      <a:defRPr sz="919" kern="1200">
        <a:solidFill>
          <a:schemeClr val="tx1"/>
        </a:solidFill>
        <a:latin typeface="+mn-lt"/>
        <a:ea typeface="+mn-ea"/>
        <a:cs typeface="+mn-cs"/>
      </a:defRPr>
    </a:lvl7pPr>
    <a:lvl8pPr marL="2450226" algn="l" defTabSz="700065" rtl="0" eaLnBrk="1" latinLnBrk="0" hangingPunct="1">
      <a:defRPr sz="919" kern="1200">
        <a:solidFill>
          <a:schemeClr val="tx1"/>
        </a:solidFill>
        <a:latin typeface="+mn-lt"/>
        <a:ea typeface="+mn-ea"/>
        <a:cs typeface="+mn-cs"/>
      </a:defRPr>
    </a:lvl8pPr>
    <a:lvl9pPr marL="2800259" algn="l" defTabSz="700065" rtl="0" eaLnBrk="1" latinLnBrk="0" hangingPunct="1">
      <a:defRPr sz="91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el 7"/>
          <p:cNvSpPr>
            <a:spLocks noGrp="1"/>
          </p:cNvSpPr>
          <p:nvPr>
            <p:ph type="title"/>
          </p:nvPr>
        </p:nvSpPr>
        <p:spPr>
          <a:xfrm>
            <a:off x="567000" y="1185573"/>
            <a:ext cx="11623500" cy="2923919"/>
          </a:xfrm>
          <a:prstGeom prst="rect">
            <a:avLst/>
          </a:prstGeom>
        </p:spPr>
        <p:txBody>
          <a:bodyPr anchor="b" anchorCtr="0"/>
          <a:lstStyle>
            <a:lvl1pPr algn="l">
              <a:defRPr sz="4800" b="1" baseline="0">
                <a:solidFill>
                  <a:srgbClr val="3C3C3C"/>
                </a:solidFill>
                <a:latin typeface="Arial" panose="020B0604020202020204" pitchFamily="34" charset="0"/>
                <a:cs typeface="Arial" panose="020B0604020202020204" pitchFamily="34" charset="0"/>
              </a:defRPr>
            </a:lvl1pPr>
          </a:lstStyle>
          <a:p>
            <a:r>
              <a:rPr lang="de-DE"/>
              <a:t>Titelmasterformat durch Klicken bearbeiten</a:t>
            </a:r>
            <a:endParaRPr lang="de-DE" dirty="0"/>
          </a:p>
        </p:txBody>
      </p:sp>
      <p:sp>
        <p:nvSpPr>
          <p:cNvPr id="6" name="Untertitel 2"/>
          <p:cNvSpPr>
            <a:spLocks noGrp="1"/>
          </p:cNvSpPr>
          <p:nvPr>
            <p:ph type="subTitle" idx="1"/>
          </p:nvPr>
        </p:nvSpPr>
        <p:spPr>
          <a:xfrm>
            <a:off x="567000" y="4322141"/>
            <a:ext cx="11623500" cy="1648027"/>
          </a:xfrm>
          <a:prstGeom prst="rect">
            <a:avLst/>
          </a:prstGeom>
        </p:spPr>
        <p:txBody>
          <a:bodyPr/>
          <a:lstStyle>
            <a:lvl1pPr marL="0" indent="0" algn="l">
              <a:buNone/>
              <a:defRPr sz="3200">
                <a:solidFill>
                  <a:srgbClr val="3C3C3C"/>
                </a:solidFill>
                <a:latin typeface="Arial" panose="020B0604020202020204" pitchFamily="34" charset="0"/>
                <a:cs typeface="Arial" panose="020B0604020202020204" pitchFamily="34" charset="0"/>
              </a:defRPr>
            </a:lvl1pPr>
            <a:lvl2pPr marL="835990" indent="0" algn="ctr">
              <a:buNone/>
              <a:defRPr>
                <a:solidFill>
                  <a:schemeClr val="tx1">
                    <a:tint val="75000"/>
                  </a:schemeClr>
                </a:solidFill>
              </a:defRPr>
            </a:lvl2pPr>
            <a:lvl3pPr marL="1671980" indent="0" algn="ctr">
              <a:buNone/>
              <a:defRPr>
                <a:solidFill>
                  <a:schemeClr val="tx1">
                    <a:tint val="75000"/>
                  </a:schemeClr>
                </a:solidFill>
              </a:defRPr>
            </a:lvl3pPr>
            <a:lvl4pPr marL="2507971" indent="0" algn="ctr">
              <a:buNone/>
              <a:defRPr>
                <a:solidFill>
                  <a:schemeClr val="tx1">
                    <a:tint val="75000"/>
                  </a:schemeClr>
                </a:solidFill>
              </a:defRPr>
            </a:lvl4pPr>
            <a:lvl5pPr marL="3343961" indent="0" algn="ctr">
              <a:buNone/>
              <a:defRPr>
                <a:solidFill>
                  <a:schemeClr val="tx1">
                    <a:tint val="75000"/>
                  </a:schemeClr>
                </a:solidFill>
              </a:defRPr>
            </a:lvl5pPr>
            <a:lvl6pPr marL="4179951" indent="0" algn="ctr">
              <a:buNone/>
              <a:defRPr>
                <a:solidFill>
                  <a:schemeClr val="tx1">
                    <a:tint val="75000"/>
                  </a:schemeClr>
                </a:solidFill>
              </a:defRPr>
            </a:lvl6pPr>
            <a:lvl7pPr marL="5015941" indent="0" algn="ctr">
              <a:buNone/>
              <a:defRPr>
                <a:solidFill>
                  <a:schemeClr val="tx1">
                    <a:tint val="75000"/>
                  </a:schemeClr>
                </a:solidFill>
              </a:defRPr>
            </a:lvl7pPr>
            <a:lvl8pPr marL="5851931" indent="0" algn="ctr">
              <a:buNone/>
              <a:defRPr>
                <a:solidFill>
                  <a:schemeClr val="tx1">
                    <a:tint val="75000"/>
                  </a:schemeClr>
                </a:solidFill>
              </a:defRPr>
            </a:lvl8pPr>
            <a:lvl9pPr marL="6687922" indent="0" algn="ctr">
              <a:buNone/>
              <a:defRPr>
                <a:solidFill>
                  <a:schemeClr val="tx1">
                    <a:tint val="75000"/>
                  </a:schemeClr>
                </a:solidFill>
              </a:defRPr>
            </a:lvl9pPr>
          </a:lstStyle>
          <a:p>
            <a:r>
              <a:rPr lang="de-DE"/>
              <a:t>Formatvorlage des Untertitelmasters durch Klicken bearbeiten</a:t>
            </a:r>
            <a:endParaRPr lang="de-DE" dirty="0"/>
          </a:p>
        </p:txBody>
      </p:sp>
      <p:sp>
        <p:nvSpPr>
          <p:cNvPr id="12" name="Textplatzhalter 11"/>
          <p:cNvSpPr>
            <a:spLocks noGrp="1"/>
          </p:cNvSpPr>
          <p:nvPr>
            <p:ph type="body" sz="quarter" idx="10" hasCustomPrompt="1"/>
          </p:nvPr>
        </p:nvSpPr>
        <p:spPr>
          <a:xfrm>
            <a:off x="567000" y="6395464"/>
            <a:ext cx="11623500" cy="478460"/>
          </a:xfrm>
          <a:prstGeom prst="rect">
            <a:avLst/>
          </a:prstGeom>
        </p:spPr>
        <p:txBody>
          <a:bodyPr/>
          <a:lstStyle>
            <a:lvl1pPr>
              <a:buNone/>
              <a:defRPr sz="3200">
                <a:solidFill>
                  <a:srgbClr val="3C3C3C"/>
                </a:solidFill>
              </a:defRPr>
            </a:lvl1pPr>
          </a:lstStyle>
          <a:p>
            <a:pPr lvl="0"/>
            <a:r>
              <a:rPr lang="de-DE" dirty="0"/>
              <a:t>Vorname Nachname</a:t>
            </a:r>
          </a:p>
        </p:txBody>
      </p:sp>
      <p:sp>
        <p:nvSpPr>
          <p:cNvPr id="13" name="Textplatzhalter 11"/>
          <p:cNvSpPr>
            <a:spLocks noGrp="1"/>
          </p:cNvSpPr>
          <p:nvPr>
            <p:ph type="body" sz="quarter" idx="11" hasCustomPrompt="1"/>
          </p:nvPr>
        </p:nvSpPr>
        <p:spPr>
          <a:xfrm>
            <a:off x="567000" y="7990330"/>
            <a:ext cx="11623500" cy="425297"/>
          </a:xfrm>
          <a:prstGeom prst="rect">
            <a:avLst/>
          </a:prstGeom>
        </p:spPr>
        <p:txBody>
          <a:bodyPr/>
          <a:lstStyle>
            <a:lvl1pPr>
              <a:buNone/>
              <a:defRPr sz="3200">
                <a:solidFill>
                  <a:srgbClr val="3C3C3C"/>
                </a:solidFill>
              </a:defRPr>
            </a:lvl1pPr>
          </a:lstStyle>
          <a:p>
            <a:pPr lvl="0"/>
            <a:fld id="{6EDFCB2E-2A70-42E7-A0C0-135F7F8C1A48}" type="datetime4">
              <a:rPr lang="de-DE" smtClean="0"/>
              <a:t>23. August 2016</a:t>
            </a:fld>
            <a:endParaRPr lang="de-DE" dirty="0"/>
          </a:p>
        </p:txBody>
      </p:sp>
      <p:sp>
        <p:nvSpPr>
          <p:cNvPr id="14" name="Textplatzhalter 11"/>
          <p:cNvSpPr>
            <a:spLocks noGrp="1"/>
          </p:cNvSpPr>
          <p:nvPr>
            <p:ph type="body" sz="quarter" idx="12" hasCustomPrompt="1"/>
          </p:nvPr>
        </p:nvSpPr>
        <p:spPr>
          <a:xfrm>
            <a:off x="567000" y="6927086"/>
            <a:ext cx="11623500" cy="478460"/>
          </a:xfrm>
          <a:prstGeom prst="rect">
            <a:avLst/>
          </a:prstGeom>
        </p:spPr>
        <p:txBody>
          <a:bodyPr/>
          <a:lstStyle>
            <a:lvl1pPr>
              <a:buNone/>
              <a:defRPr sz="3200">
                <a:solidFill>
                  <a:srgbClr val="3C3C3C"/>
                </a:solidFill>
              </a:defRPr>
            </a:lvl1pPr>
          </a:lstStyle>
          <a:p>
            <a:pPr lvl="0"/>
            <a:r>
              <a:rPr lang="de-DE" dirty="0"/>
              <a:t>(Klasse)</a:t>
            </a:r>
          </a:p>
        </p:txBody>
      </p:sp>
      <p:sp>
        <p:nvSpPr>
          <p:cNvPr id="15" name="Textplatzhalter 11"/>
          <p:cNvSpPr>
            <a:spLocks noGrp="1"/>
          </p:cNvSpPr>
          <p:nvPr>
            <p:ph type="body" sz="quarter" idx="13" hasCustomPrompt="1"/>
          </p:nvPr>
        </p:nvSpPr>
        <p:spPr>
          <a:xfrm>
            <a:off x="567000" y="7458708"/>
            <a:ext cx="11623500" cy="478460"/>
          </a:xfrm>
          <a:prstGeom prst="rect">
            <a:avLst/>
          </a:prstGeom>
        </p:spPr>
        <p:txBody>
          <a:bodyPr/>
          <a:lstStyle>
            <a:lvl1pPr>
              <a:buNone/>
              <a:defRPr sz="3200">
                <a:solidFill>
                  <a:srgbClr val="3C3C3C"/>
                </a:solidFill>
              </a:defRPr>
            </a:lvl1pPr>
          </a:lstStyle>
          <a:p>
            <a:pPr lvl="0"/>
            <a:r>
              <a:rPr lang="de-DE" dirty="0"/>
              <a:t>vorname.nachname@g18.de</a:t>
            </a:r>
          </a:p>
        </p:txBody>
      </p:sp>
    </p:spTree>
    <p:extLst>
      <p:ext uri="{BB962C8B-B14F-4D97-AF65-F5344CB8AC3E}">
        <p14:creationId xmlns:p14="http://schemas.microsoft.com/office/powerpoint/2010/main" val="9166250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Zwischentitelfolie">
    <p:spTree>
      <p:nvGrpSpPr>
        <p:cNvPr id="1" name=""/>
        <p:cNvGrpSpPr/>
        <p:nvPr/>
      </p:nvGrpSpPr>
      <p:grpSpPr>
        <a:xfrm>
          <a:off x="0" y="0"/>
          <a:ext cx="0" cy="0"/>
          <a:chOff x="0" y="0"/>
          <a:chExt cx="0" cy="0"/>
        </a:xfrm>
      </p:grpSpPr>
      <p:sp>
        <p:nvSpPr>
          <p:cNvPr id="7" name="Untertitel 2"/>
          <p:cNvSpPr>
            <a:spLocks noGrp="1"/>
          </p:cNvSpPr>
          <p:nvPr>
            <p:ph type="subTitle" idx="1"/>
          </p:nvPr>
        </p:nvSpPr>
        <p:spPr>
          <a:xfrm>
            <a:off x="567000" y="4438547"/>
            <a:ext cx="11623500" cy="3750934"/>
          </a:xfrm>
          <a:prstGeom prst="rect">
            <a:avLst/>
          </a:prstGeom>
        </p:spPr>
        <p:txBody>
          <a:bodyPr/>
          <a:lstStyle>
            <a:lvl1pPr marL="0" indent="0" algn="ctr">
              <a:buNone/>
              <a:defRPr sz="3200">
                <a:solidFill>
                  <a:srgbClr val="3C3C3C"/>
                </a:solidFill>
              </a:defRPr>
            </a:lvl1pPr>
            <a:lvl2pPr marL="835990" indent="0" algn="ctr">
              <a:buNone/>
              <a:defRPr>
                <a:solidFill>
                  <a:schemeClr val="tx1">
                    <a:tint val="75000"/>
                  </a:schemeClr>
                </a:solidFill>
              </a:defRPr>
            </a:lvl2pPr>
            <a:lvl3pPr marL="1671980" indent="0" algn="ctr">
              <a:buNone/>
              <a:defRPr>
                <a:solidFill>
                  <a:schemeClr val="tx1">
                    <a:tint val="75000"/>
                  </a:schemeClr>
                </a:solidFill>
              </a:defRPr>
            </a:lvl3pPr>
            <a:lvl4pPr marL="2507971" indent="0" algn="ctr">
              <a:buNone/>
              <a:defRPr>
                <a:solidFill>
                  <a:schemeClr val="tx1">
                    <a:tint val="75000"/>
                  </a:schemeClr>
                </a:solidFill>
              </a:defRPr>
            </a:lvl4pPr>
            <a:lvl5pPr marL="3343961" indent="0" algn="ctr">
              <a:buNone/>
              <a:defRPr>
                <a:solidFill>
                  <a:schemeClr val="tx1">
                    <a:tint val="75000"/>
                  </a:schemeClr>
                </a:solidFill>
              </a:defRPr>
            </a:lvl5pPr>
            <a:lvl6pPr marL="4179951" indent="0" algn="ctr">
              <a:buNone/>
              <a:defRPr>
                <a:solidFill>
                  <a:schemeClr val="tx1">
                    <a:tint val="75000"/>
                  </a:schemeClr>
                </a:solidFill>
              </a:defRPr>
            </a:lvl6pPr>
            <a:lvl7pPr marL="5015941" indent="0" algn="ctr">
              <a:buNone/>
              <a:defRPr>
                <a:solidFill>
                  <a:schemeClr val="tx1">
                    <a:tint val="75000"/>
                  </a:schemeClr>
                </a:solidFill>
              </a:defRPr>
            </a:lvl7pPr>
            <a:lvl8pPr marL="5851931" indent="0" algn="ctr">
              <a:buNone/>
              <a:defRPr>
                <a:solidFill>
                  <a:schemeClr val="tx1">
                    <a:tint val="75000"/>
                  </a:schemeClr>
                </a:solidFill>
              </a:defRPr>
            </a:lvl8pPr>
            <a:lvl9pPr marL="6687922" indent="0" algn="ctr">
              <a:buNone/>
              <a:defRPr>
                <a:solidFill>
                  <a:schemeClr val="tx1">
                    <a:tint val="75000"/>
                  </a:schemeClr>
                </a:solidFill>
              </a:defRPr>
            </a:lvl9pPr>
          </a:lstStyle>
          <a:p>
            <a:r>
              <a:rPr lang="de-DE"/>
              <a:t>Formatvorlage des Untertitelmasters durch Klicken bearbeiten</a:t>
            </a:r>
            <a:endParaRPr lang="de-DE" dirty="0"/>
          </a:p>
        </p:txBody>
      </p:sp>
      <p:sp>
        <p:nvSpPr>
          <p:cNvPr id="8" name="Titel 7"/>
          <p:cNvSpPr>
            <a:spLocks noGrp="1"/>
          </p:cNvSpPr>
          <p:nvPr>
            <p:ph type="title"/>
          </p:nvPr>
        </p:nvSpPr>
        <p:spPr>
          <a:xfrm>
            <a:off x="567000" y="706978"/>
            <a:ext cx="11623500" cy="3455540"/>
          </a:xfrm>
          <a:prstGeom prst="rect">
            <a:avLst/>
          </a:prstGeom>
        </p:spPr>
        <p:txBody>
          <a:bodyPr anchor="b" anchorCtr="0"/>
          <a:lstStyle>
            <a:lvl1pPr algn="ctr">
              <a:defRPr sz="4800" b="1">
                <a:solidFill>
                  <a:srgbClr val="3C3C3C"/>
                </a:solidFill>
              </a:defRPr>
            </a:lvl1pPr>
          </a:lstStyle>
          <a:p>
            <a:r>
              <a:rPr lang="de-DE"/>
              <a:t>Titelmasterformat durch Klicken bearbeiten</a:t>
            </a:r>
            <a:endParaRPr lang="de-DE" dirty="0"/>
          </a:p>
        </p:txBody>
      </p:sp>
      <p:sp>
        <p:nvSpPr>
          <p:cNvPr id="4" name="Foliennummernplatzhalter 5"/>
          <p:cNvSpPr>
            <a:spLocks noGrp="1"/>
          </p:cNvSpPr>
          <p:nvPr>
            <p:ph type="sldNum" sz="quarter" idx="10"/>
          </p:nvPr>
        </p:nvSpPr>
        <p:spPr/>
        <p:txBody>
          <a:bodyPr/>
          <a:lstStyle>
            <a:lvl1pPr>
              <a:defRPr>
                <a:solidFill>
                  <a:srgbClr val="3C3C3C"/>
                </a:solidFill>
              </a:defRPr>
            </a:lvl1pPr>
          </a:lstStyle>
          <a:p>
            <a:pPr>
              <a:defRPr/>
            </a:pPr>
            <a:fld id="{22CC032E-A4CF-48C4-A1CA-83EB118140FE}" type="slidenum">
              <a:rPr lang="de-DE" smtClean="0"/>
              <a:pPr>
                <a:defRPr/>
              </a:pPr>
              <a:t>‹Nr.›</a:t>
            </a:fld>
            <a:endParaRPr lang="de-DE" dirty="0"/>
          </a:p>
        </p:txBody>
      </p:sp>
    </p:spTree>
    <p:extLst>
      <p:ext uri="{BB962C8B-B14F-4D97-AF65-F5344CB8AC3E}">
        <p14:creationId xmlns:p14="http://schemas.microsoft.com/office/powerpoint/2010/main" val="13192224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alt Text">
    <p:spTree>
      <p:nvGrpSpPr>
        <p:cNvPr id="1" name=""/>
        <p:cNvGrpSpPr/>
        <p:nvPr/>
      </p:nvGrpSpPr>
      <p:grpSpPr>
        <a:xfrm>
          <a:off x="0" y="0"/>
          <a:ext cx="0" cy="0"/>
          <a:chOff x="0" y="0"/>
          <a:chExt cx="0" cy="0"/>
        </a:xfrm>
      </p:grpSpPr>
      <p:sp>
        <p:nvSpPr>
          <p:cNvPr id="8" name="Textplatzhalter 3"/>
          <p:cNvSpPr>
            <a:spLocks noGrp="1"/>
          </p:cNvSpPr>
          <p:nvPr>
            <p:ph type="body" sz="quarter" idx="13"/>
          </p:nvPr>
        </p:nvSpPr>
        <p:spPr>
          <a:xfrm>
            <a:off x="567000" y="706978"/>
            <a:ext cx="11623500" cy="1135689"/>
          </a:xfrm>
          <a:prstGeom prst="rect">
            <a:avLst/>
          </a:prstGeom>
        </p:spPr>
        <p:txBody>
          <a:bodyPr vert="horz" lIns="0" rIns="0" bIns="0" anchor="b" anchorCtr="0"/>
          <a:lstStyle>
            <a:lvl1pPr marL="0" indent="0">
              <a:spcBef>
                <a:spcPts val="0"/>
              </a:spcBef>
              <a:buFontTx/>
              <a:buNone/>
              <a:defRPr sz="4500" b="1" i="0" baseline="0">
                <a:solidFill>
                  <a:srgbClr val="3C3C3C"/>
                </a:solidFill>
                <a:latin typeface="+mj-lt"/>
              </a:defRPr>
            </a:lvl1pPr>
            <a:lvl2pPr marL="0" indent="0">
              <a:spcBef>
                <a:spcPts val="0"/>
              </a:spcBef>
              <a:buFontTx/>
              <a:buNone/>
              <a:defRPr sz="4500" b="1" i="0" baseline="0">
                <a:solidFill>
                  <a:srgbClr val="004D9E"/>
                </a:solidFill>
                <a:latin typeface="Lucida Sans"/>
              </a:defRPr>
            </a:lvl2pPr>
            <a:lvl3pPr marL="0" indent="0">
              <a:spcBef>
                <a:spcPts val="0"/>
              </a:spcBef>
              <a:buFontTx/>
              <a:buNone/>
              <a:defRPr sz="4500" b="1" i="0" baseline="0">
                <a:solidFill>
                  <a:srgbClr val="004D9E"/>
                </a:solidFill>
                <a:latin typeface="Lucida Sans"/>
              </a:defRPr>
            </a:lvl3pPr>
            <a:lvl4pPr marL="0" indent="0">
              <a:spcBef>
                <a:spcPts val="0"/>
              </a:spcBef>
              <a:buFontTx/>
              <a:buNone/>
              <a:defRPr sz="4500" b="1" i="0" baseline="0">
                <a:solidFill>
                  <a:srgbClr val="004D9E"/>
                </a:solidFill>
                <a:latin typeface="Lucida Sans"/>
              </a:defRPr>
            </a:lvl4pPr>
            <a:lvl5pPr marL="0" indent="0">
              <a:spcBef>
                <a:spcPts val="0"/>
              </a:spcBef>
              <a:buFontTx/>
              <a:buNone/>
              <a:defRPr sz="4500" b="1" i="0" baseline="0">
                <a:solidFill>
                  <a:srgbClr val="004D9E"/>
                </a:solidFill>
                <a:latin typeface="Lucida Sans"/>
              </a:defRPr>
            </a:lvl5pPr>
          </a:lstStyle>
          <a:p>
            <a:pPr lvl="0"/>
            <a:r>
              <a:rPr lang="de-DE"/>
              <a:t>Textmasterformat bearbeiten</a:t>
            </a:r>
          </a:p>
        </p:txBody>
      </p:sp>
      <p:sp>
        <p:nvSpPr>
          <p:cNvPr id="9" name="Textplatzhalter 9"/>
          <p:cNvSpPr>
            <a:spLocks noGrp="1"/>
          </p:cNvSpPr>
          <p:nvPr>
            <p:ph type="body" sz="quarter" idx="15"/>
          </p:nvPr>
        </p:nvSpPr>
        <p:spPr>
          <a:xfrm>
            <a:off x="567000" y="2035884"/>
            <a:ext cx="11623500" cy="6273418"/>
          </a:xfrm>
          <a:prstGeom prst="rect">
            <a:avLst/>
          </a:prstGeom>
        </p:spPr>
        <p:txBody>
          <a:bodyPr vert="horz" lIns="0" tIns="0" rIns="0" bIns="0"/>
          <a:lstStyle>
            <a:lvl1pPr marL="457200" indent="-457200">
              <a:buFont typeface="Arial"/>
              <a:buChar char="•"/>
              <a:defRPr sz="3000" b="0" i="0" baseline="0">
                <a:solidFill>
                  <a:srgbClr val="3C3C3C"/>
                </a:solidFill>
                <a:latin typeface="+mn-lt"/>
              </a:defRPr>
            </a:lvl1pPr>
            <a:lvl2pPr marL="457200" indent="-457200">
              <a:buFont typeface="Arial"/>
              <a:buChar char="•"/>
              <a:defRPr sz="3000" b="0" i="0" baseline="0">
                <a:solidFill>
                  <a:srgbClr val="004D9E"/>
                </a:solidFill>
                <a:latin typeface="Lucida Sans"/>
              </a:defRPr>
            </a:lvl2pPr>
            <a:lvl3pPr marL="457200" indent="-457200">
              <a:buFont typeface="Arial"/>
              <a:buChar char="•"/>
              <a:defRPr sz="3000" b="0" i="0" baseline="0">
                <a:solidFill>
                  <a:srgbClr val="004D9E"/>
                </a:solidFill>
                <a:latin typeface="Lucida Sans"/>
              </a:defRPr>
            </a:lvl3pPr>
            <a:lvl4pPr marL="457200" indent="-457200">
              <a:buFont typeface="Arial"/>
              <a:buChar char="•"/>
              <a:defRPr sz="3000" b="0" i="0" baseline="0">
                <a:solidFill>
                  <a:srgbClr val="004D9E"/>
                </a:solidFill>
                <a:latin typeface="Lucida Sans"/>
              </a:defRPr>
            </a:lvl4pPr>
            <a:lvl5pPr marL="457200" indent="-457200">
              <a:buFont typeface="Arial"/>
              <a:buChar char="•"/>
              <a:defRPr sz="3000" b="0" i="0" baseline="0">
                <a:solidFill>
                  <a:srgbClr val="004D9E"/>
                </a:solidFill>
                <a:latin typeface="Lucida Sans"/>
              </a:defRPr>
            </a:lvl5pPr>
          </a:lstStyle>
          <a:p>
            <a:pPr lvl="0"/>
            <a:r>
              <a:rPr lang="de-DE"/>
              <a:t>Textmasterformat bearbeiten</a:t>
            </a:r>
          </a:p>
        </p:txBody>
      </p:sp>
      <p:sp>
        <p:nvSpPr>
          <p:cNvPr id="4" name="Foliennummernplatzhalter 5"/>
          <p:cNvSpPr>
            <a:spLocks noGrp="1"/>
          </p:cNvSpPr>
          <p:nvPr>
            <p:ph type="sldNum" sz="quarter" idx="16"/>
          </p:nvPr>
        </p:nvSpPr>
        <p:spPr/>
        <p:txBody>
          <a:bodyPr/>
          <a:lstStyle>
            <a:lvl1pPr>
              <a:defRPr>
                <a:solidFill>
                  <a:srgbClr val="3C3C3C"/>
                </a:solidFill>
              </a:defRPr>
            </a:lvl1pPr>
          </a:lstStyle>
          <a:p>
            <a:pPr>
              <a:defRPr/>
            </a:pPr>
            <a:fld id="{D5E517B9-6508-46CC-86B1-12B3CACCDBBC}" type="slidenum">
              <a:rPr lang="de-DE" smtClean="0"/>
              <a:pPr>
                <a:defRPr/>
              </a:pPr>
              <a:t>‹Nr.›</a:t>
            </a:fld>
            <a:endParaRPr lang="de-DE" dirty="0"/>
          </a:p>
        </p:txBody>
      </p:sp>
    </p:spTree>
    <p:extLst>
      <p:ext uri="{BB962C8B-B14F-4D97-AF65-F5344CB8AC3E}">
        <p14:creationId xmlns:p14="http://schemas.microsoft.com/office/powerpoint/2010/main" val="41557632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halt Text mit Bild (Spalten)">
    <p:spTree>
      <p:nvGrpSpPr>
        <p:cNvPr id="1" name=""/>
        <p:cNvGrpSpPr/>
        <p:nvPr/>
      </p:nvGrpSpPr>
      <p:grpSpPr>
        <a:xfrm>
          <a:off x="0" y="0"/>
          <a:ext cx="0" cy="0"/>
          <a:chOff x="0" y="0"/>
          <a:chExt cx="0" cy="0"/>
        </a:xfrm>
      </p:grpSpPr>
      <p:sp>
        <p:nvSpPr>
          <p:cNvPr id="9" name="Textplatzhalter 3"/>
          <p:cNvSpPr>
            <a:spLocks noGrp="1"/>
          </p:cNvSpPr>
          <p:nvPr>
            <p:ph type="body" sz="quarter" idx="13"/>
          </p:nvPr>
        </p:nvSpPr>
        <p:spPr>
          <a:xfrm>
            <a:off x="567000" y="706978"/>
            <a:ext cx="11623500" cy="1135689"/>
          </a:xfrm>
          <a:prstGeom prst="rect">
            <a:avLst/>
          </a:prstGeom>
        </p:spPr>
        <p:txBody>
          <a:bodyPr vert="horz" lIns="0" rIns="0" bIns="0" anchor="b" anchorCtr="0"/>
          <a:lstStyle>
            <a:lvl1pPr marL="0" indent="0">
              <a:spcBef>
                <a:spcPts val="0"/>
              </a:spcBef>
              <a:buFontTx/>
              <a:buNone/>
              <a:defRPr sz="4500" b="1" i="0" baseline="0">
                <a:solidFill>
                  <a:srgbClr val="3C3C3C"/>
                </a:solidFill>
                <a:latin typeface="+mj-lt"/>
              </a:defRPr>
            </a:lvl1pPr>
            <a:lvl2pPr marL="0" indent="0">
              <a:spcBef>
                <a:spcPts val="0"/>
              </a:spcBef>
              <a:buFontTx/>
              <a:buNone/>
              <a:defRPr sz="4500" b="1" i="0" baseline="0">
                <a:solidFill>
                  <a:srgbClr val="004D9E"/>
                </a:solidFill>
                <a:latin typeface="Lucida Sans"/>
              </a:defRPr>
            </a:lvl2pPr>
            <a:lvl3pPr marL="0" indent="0">
              <a:spcBef>
                <a:spcPts val="0"/>
              </a:spcBef>
              <a:buFontTx/>
              <a:buNone/>
              <a:defRPr sz="4500" b="1" i="0" baseline="0">
                <a:solidFill>
                  <a:srgbClr val="004D9E"/>
                </a:solidFill>
                <a:latin typeface="Lucida Sans"/>
              </a:defRPr>
            </a:lvl3pPr>
            <a:lvl4pPr marL="0" indent="0">
              <a:spcBef>
                <a:spcPts val="0"/>
              </a:spcBef>
              <a:buFontTx/>
              <a:buNone/>
              <a:defRPr sz="4500" b="1" i="0" baseline="0">
                <a:solidFill>
                  <a:srgbClr val="004D9E"/>
                </a:solidFill>
                <a:latin typeface="Lucida Sans"/>
              </a:defRPr>
            </a:lvl4pPr>
            <a:lvl5pPr marL="0" indent="0">
              <a:spcBef>
                <a:spcPts val="0"/>
              </a:spcBef>
              <a:buFontTx/>
              <a:buNone/>
              <a:defRPr sz="4500" b="1" i="0" baseline="0">
                <a:solidFill>
                  <a:srgbClr val="004D9E"/>
                </a:solidFill>
                <a:latin typeface="Lucida Sans"/>
              </a:defRPr>
            </a:lvl5pPr>
          </a:lstStyle>
          <a:p>
            <a:pPr lvl="0"/>
            <a:r>
              <a:rPr lang="de-DE"/>
              <a:t>Textmasterformat bearbeiten</a:t>
            </a:r>
          </a:p>
        </p:txBody>
      </p:sp>
      <p:sp>
        <p:nvSpPr>
          <p:cNvPr id="10" name="Textplatzhalter 9"/>
          <p:cNvSpPr>
            <a:spLocks noGrp="1"/>
          </p:cNvSpPr>
          <p:nvPr>
            <p:ph type="body" sz="quarter" idx="15"/>
          </p:nvPr>
        </p:nvSpPr>
        <p:spPr>
          <a:xfrm>
            <a:off x="567000" y="2035884"/>
            <a:ext cx="5613300" cy="6273418"/>
          </a:xfrm>
          <a:prstGeom prst="rect">
            <a:avLst/>
          </a:prstGeom>
        </p:spPr>
        <p:txBody>
          <a:bodyPr vert="horz" lIns="0" tIns="0" rIns="0" bIns="0"/>
          <a:lstStyle>
            <a:lvl1pPr marL="457200" indent="-457200">
              <a:buFont typeface="Arial"/>
              <a:buChar char="•"/>
              <a:defRPr sz="3000" b="0" i="0" baseline="0">
                <a:solidFill>
                  <a:srgbClr val="3C3C3C"/>
                </a:solidFill>
                <a:latin typeface="+mn-lt"/>
              </a:defRPr>
            </a:lvl1pPr>
            <a:lvl2pPr marL="457200" indent="-457200">
              <a:buFont typeface="Arial"/>
              <a:buChar char="•"/>
              <a:defRPr sz="3000" b="0" i="0" baseline="0">
                <a:solidFill>
                  <a:srgbClr val="004D9E"/>
                </a:solidFill>
                <a:latin typeface="Lucida Sans"/>
              </a:defRPr>
            </a:lvl2pPr>
            <a:lvl3pPr marL="457200" indent="-457200">
              <a:buFont typeface="Arial"/>
              <a:buChar char="•"/>
              <a:defRPr sz="3000" b="0" i="0" baseline="0">
                <a:solidFill>
                  <a:srgbClr val="004D9E"/>
                </a:solidFill>
                <a:latin typeface="Lucida Sans"/>
              </a:defRPr>
            </a:lvl3pPr>
            <a:lvl4pPr marL="457200" indent="-457200">
              <a:buFont typeface="Arial"/>
              <a:buChar char="•"/>
              <a:defRPr sz="3000" b="0" i="0" baseline="0">
                <a:solidFill>
                  <a:srgbClr val="004D9E"/>
                </a:solidFill>
                <a:latin typeface="Lucida Sans"/>
              </a:defRPr>
            </a:lvl4pPr>
            <a:lvl5pPr marL="457200" indent="-457200">
              <a:buFont typeface="Arial"/>
              <a:buChar char="•"/>
              <a:defRPr sz="3000" b="0" i="0" baseline="0">
                <a:solidFill>
                  <a:srgbClr val="004D9E"/>
                </a:solidFill>
                <a:latin typeface="Lucida Sans"/>
              </a:defRPr>
            </a:lvl5pPr>
          </a:lstStyle>
          <a:p>
            <a:pPr lvl="0"/>
            <a:r>
              <a:rPr lang="de-DE"/>
              <a:t>Textmasterformat bearbeiten</a:t>
            </a:r>
          </a:p>
        </p:txBody>
      </p:sp>
      <p:sp>
        <p:nvSpPr>
          <p:cNvPr id="11" name="Bildplatzhalter 2"/>
          <p:cNvSpPr>
            <a:spLocks noGrp="1"/>
          </p:cNvSpPr>
          <p:nvPr>
            <p:ph type="pic" sz="quarter" idx="10"/>
          </p:nvPr>
        </p:nvSpPr>
        <p:spPr>
          <a:xfrm>
            <a:off x="6577200" y="2035884"/>
            <a:ext cx="5613300" cy="6273418"/>
          </a:xfrm>
          <a:prstGeom prst="rect">
            <a:avLst/>
          </a:prstGeom>
        </p:spPr>
        <p:txBody>
          <a:bodyPr vert="horz"/>
          <a:lstStyle>
            <a:lvl1pPr>
              <a:defRPr sz="3000">
                <a:solidFill>
                  <a:srgbClr val="3C3C3C"/>
                </a:solidFill>
                <a:latin typeface="+mn-lt"/>
                <a:cs typeface="Lucida Sans"/>
              </a:defRPr>
            </a:lvl1pPr>
          </a:lstStyle>
          <a:p>
            <a:pPr lvl="0"/>
            <a:r>
              <a:rPr lang="de-DE" noProof="0"/>
              <a:t>Bild durch Klicken auf Symbol hinzufügen</a:t>
            </a:r>
            <a:endParaRPr lang="de-DE" noProof="0" dirty="0"/>
          </a:p>
        </p:txBody>
      </p:sp>
      <p:sp>
        <p:nvSpPr>
          <p:cNvPr id="5" name="Foliennummernplatzhalter 5"/>
          <p:cNvSpPr>
            <a:spLocks noGrp="1"/>
          </p:cNvSpPr>
          <p:nvPr>
            <p:ph type="sldNum" sz="quarter" idx="16"/>
          </p:nvPr>
        </p:nvSpPr>
        <p:spPr/>
        <p:txBody>
          <a:bodyPr/>
          <a:lstStyle>
            <a:lvl1pPr>
              <a:defRPr>
                <a:solidFill>
                  <a:srgbClr val="3C3C3C"/>
                </a:solidFill>
              </a:defRPr>
            </a:lvl1pPr>
          </a:lstStyle>
          <a:p>
            <a:pPr>
              <a:defRPr/>
            </a:pPr>
            <a:fld id="{BDFC4200-3021-463F-9345-D644D52CA20F}" type="slidenum">
              <a:rPr lang="de-DE" smtClean="0"/>
              <a:pPr>
                <a:defRPr/>
              </a:pPr>
              <a:t>‹Nr.›</a:t>
            </a:fld>
            <a:endParaRPr lang="de-DE" dirty="0"/>
          </a:p>
        </p:txBody>
      </p:sp>
    </p:spTree>
    <p:extLst>
      <p:ext uri="{BB962C8B-B14F-4D97-AF65-F5344CB8AC3E}">
        <p14:creationId xmlns:p14="http://schemas.microsoft.com/office/powerpoint/2010/main" val="7277577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halt Bild">
    <p:spTree>
      <p:nvGrpSpPr>
        <p:cNvPr id="1" name=""/>
        <p:cNvGrpSpPr/>
        <p:nvPr/>
      </p:nvGrpSpPr>
      <p:grpSpPr>
        <a:xfrm>
          <a:off x="0" y="0"/>
          <a:ext cx="0" cy="0"/>
          <a:chOff x="0" y="0"/>
          <a:chExt cx="0" cy="0"/>
        </a:xfrm>
      </p:grpSpPr>
      <p:sp>
        <p:nvSpPr>
          <p:cNvPr id="12" name="Bildplatzhalter 2"/>
          <p:cNvSpPr>
            <a:spLocks noGrp="1"/>
          </p:cNvSpPr>
          <p:nvPr>
            <p:ph type="pic" sz="quarter" idx="10"/>
          </p:nvPr>
        </p:nvSpPr>
        <p:spPr>
          <a:xfrm>
            <a:off x="567000" y="2035884"/>
            <a:ext cx="11623500" cy="6273418"/>
          </a:xfrm>
          <a:prstGeom prst="rect">
            <a:avLst/>
          </a:prstGeom>
        </p:spPr>
        <p:txBody>
          <a:bodyPr vert="horz"/>
          <a:lstStyle>
            <a:lvl1pPr>
              <a:defRPr sz="3000">
                <a:solidFill>
                  <a:srgbClr val="3C3C3C"/>
                </a:solidFill>
                <a:latin typeface="+mn-lt"/>
                <a:cs typeface="Lucida Sans"/>
              </a:defRPr>
            </a:lvl1pPr>
          </a:lstStyle>
          <a:p>
            <a:pPr lvl="0"/>
            <a:r>
              <a:rPr lang="de-DE" noProof="0"/>
              <a:t>Bild durch Klicken auf Symbol hinzufügen</a:t>
            </a:r>
            <a:endParaRPr lang="de-DE" noProof="0" dirty="0"/>
          </a:p>
        </p:txBody>
      </p:sp>
      <p:sp>
        <p:nvSpPr>
          <p:cNvPr id="13" name="Textplatzhalter 3"/>
          <p:cNvSpPr>
            <a:spLocks noGrp="1"/>
          </p:cNvSpPr>
          <p:nvPr>
            <p:ph type="body" sz="quarter" idx="13"/>
          </p:nvPr>
        </p:nvSpPr>
        <p:spPr>
          <a:xfrm>
            <a:off x="567000" y="706978"/>
            <a:ext cx="11623500" cy="1135689"/>
          </a:xfrm>
          <a:prstGeom prst="rect">
            <a:avLst/>
          </a:prstGeom>
        </p:spPr>
        <p:txBody>
          <a:bodyPr vert="horz" lIns="0" rIns="0" bIns="0" anchor="b" anchorCtr="0"/>
          <a:lstStyle>
            <a:lvl1pPr marL="0" indent="0">
              <a:spcBef>
                <a:spcPts val="0"/>
              </a:spcBef>
              <a:buFontTx/>
              <a:buNone/>
              <a:defRPr sz="4500" b="1" i="0" baseline="0">
                <a:solidFill>
                  <a:srgbClr val="3C3C3C"/>
                </a:solidFill>
                <a:latin typeface="+mj-lt"/>
              </a:defRPr>
            </a:lvl1pPr>
            <a:lvl2pPr marL="0" indent="0">
              <a:spcBef>
                <a:spcPts val="0"/>
              </a:spcBef>
              <a:buFontTx/>
              <a:buNone/>
              <a:defRPr sz="4500" b="1" i="0" baseline="0">
                <a:solidFill>
                  <a:srgbClr val="004D9E"/>
                </a:solidFill>
                <a:latin typeface="Lucida Sans"/>
              </a:defRPr>
            </a:lvl2pPr>
            <a:lvl3pPr marL="0" indent="0">
              <a:spcBef>
                <a:spcPts val="0"/>
              </a:spcBef>
              <a:buFontTx/>
              <a:buNone/>
              <a:defRPr sz="4500" b="1" i="0" baseline="0">
                <a:solidFill>
                  <a:srgbClr val="004D9E"/>
                </a:solidFill>
                <a:latin typeface="Lucida Sans"/>
              </a:defRPr>
            </a:lvl3pPr>
            <a:lvl4pPr marL="0" indent="0">
              <a:spcBef>
                <a:spcPts val="0"/>
              </a:spcBef>
              <a:buFontTx/>
              <a:buNone/>
              <a:defRPr sz="4500" b="1" i="0" baseline="0">
                <a:solidFill>
                  <a:srgbClr val="004D9E"/>
                </a:solidFill>
                <a:latin typeface="Lucida Sans"/>
              </a:defRPr>
            </a:lvl4pPr>
            <a:lvl5pPr marL="0" indent="0">
              <a:spcBef>
                <a:spcPts val="0"/>
              </a:spcBef>
              <a:buFontTx/>
              <a:buNone/>
              <a:defRPr sz="4500" b="1" i="0" baseline="0">
                <a:solidFill>
                  <a:srgbClr val="004D9E"/>
                </a:solidFill>
                <a:latin typeface="Lucida Sans"/>
              </a:defRPr>
            </a:lvl5pPr>
          </a:lstStyle>
          <a:p>
            <a:pPr lvl="0"/>
            <a:r>
              <a:rPr lang="de-DE"/>
              <a:t>Textmasterformat bearbeiten</a:t>
            </a:r>
          </a:p>
        </p:txBody>
      </p:sp>
      <p:sp>
        <p:nvSpPr>
          <p:cNvPr id="4" name="Foliennummernplatzhalter 5"/>
          <p:cNvSpPr>
            <a:spLocks noGrp="1"/>
          </p:cNvSpPr>
          <p:nvPr>
            <p:ph type="sldNum" sz="quarter" idx="14"/>
          </p:nvPr>
        </p:nvSpPr>
        <p:spPr/>
        <p:txBody>
          <a:bodyPr/>
          <a:lstStyle>
            <a:lvl1pPr>
              <a:defRPr>
                <a:solidFill>
                  <a:srgbClr val="3C3C3C"/>
                </a:solidFill>
              </a:defRPr>
            </a:lvl1pPr>
          </a:lstStyle>
          <a:p>
            <a:pPr>
              <a:defRPr/>
            </a:pPr>
            <a:fld id="{01C84050-DDF4-4FE6-BE7E-E534E8E4C0C9}" type="slidenum">
              <a:rPr lang="de-DE" smtClean="0"/>
              <a:pPr>
                <a:defRPr/>
              </a:pPr>
              <a:t>‹Nr.›</a:t>
            </a:fld>
            <a:endParaRPr lang="de-DE" dirty="0"/>
          </a:p>
        </p:txBody>
      </p:sp>
    </p:spTree>
    <p:extLst>
      <p:ext uri="{BB962C8B-B14F-4D97-AF65-F5344CB8AC3E}">
        <p14:creationId xmlns:p14="http://schemas.microsoft.com/office/powerpoint/2010/main" val="29434418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 Text mit Bild (Zeilen)">
    <p:spTree>
      <p:nvGrpSpPr>
        <p:cNvPr id="1" name=""/>
        <p:cNvGrpSpPr/>
        <p:nvPr/>
      </p:nvGrpSpPr>
      <p:grpSpPr>
        <a:xfrm>
          <a:off x="0" y="0"/>
          <a:ext cx="0" cy="0"/>
          <a:chOff x="0" y="0"/>
          <a:chExt cx="0" cy="0"/>
        </a:xfrm>
      </p:grpSpPr>
      <p:sp>
        <p:nvSpPr>
          <p:cNvPr id="7" name="Textplatzhalter 3"/>
          <p:cNvSpPr>
            <a:spLocks noGrp="1"/>
          </p:cNvSpPr>
          <p:nvPr>
            <p:ph type="body" sz="quarter" idx="13"/>
          </p:nvPr>
        </p:nvSpPr>
        <p:spPr>
          <a:xfrm>
            <a:off x="567000" y="707114"/>
            <a:ext cx="11623500" cy="1135689"/>
          </a:xfrm>
          <a:prstGeom prst="rect">
            <a:avLst/>
          </a:prstGeom>
        </p:spPr>
        <p:txBody>
          <a:bodyPr vert="horz" lIns="0" rIns="0" bIns="0" anchor="b" anchorCtr="0"/>
          <a:lstStyle>
            <a:lvl1pPr marL="0" indent="0">
              <a:spcBef>
                <a:spcPts val="0"/>
              </a:spcBef>
              <a:buFontTx/>
              <a:buNone/>
              <a:defRPr sz="4500" b="1" i="0" baseline="0">
                <a:solidFill>
                  <a:srgbClr val="3C3C3C"/>
                </a:solidFill>
                <a:latin typeface="+mj-lt"/>
              </a:defRPr>
            </a:lvl1pPr>
            <a:lvl2pPr marL="0" indent="0">
              <a:spcBef>
                <a:spcPts val="0"/>
              </a:spcBef>
              <a:buFontTx/>
              <a:buNone/>
              <a:defRPr sz="4500" b="1" i="0" baseline="0">
                <a:solidFill>
                  <a:srgbClr val="004D9E"/>
                </a:solidFill>
                <a:latin typeface="Lucida Sans"/>
              </a:defRPr>
            </a:lvl2pPr>
            <a:lvl3pPr marL="0" indent="0">
              <a:spcBef>
                <a:spcPts val="0"/>
              </a:spcBef>
              <a:buFontTx/>
              <a:buNone/>
              <a:defRPr sz="4500" b="1" i="0" baseline="0">
                <a:solidFill>
                  <a:srgbClr val="004D9E"/>
                </a:solidFill>
                <a:latin typeface="Lucida Sans"/>
              </a:defRPr>
            </a:lvl3pPr>
            <a:lvl4pPr marL="0" indent="0">
              <a:spcBef>
                <a:spcPts val="0"/>
              </a:spcBef>
              <a:buFontTx/>
              <a:buNone/>
              <a:defRPr sz="4500" b="1" i="0" baseline="0">
                <a:solidFill>
                  <a:srgbClr val="004D9E"/>
                </a:solidFill>
                <a:latin typeface="Lucida Sans"/>
              </a:defRPr>
            </a:lvl4pPr>
            <a:lvl5pPr marL="0" indent="0">
              <a:spcBef>
                <a:spcPts val="0"/>
              </a:spcBef>
              <a:buFontTx/>
              <a:buNone/>
              <a:defRPr sz="4500" b="1" i="0" baseline="0">
                <a:solidFill>
                  <a:srgbClr val="004D9E"/>
                </a:solidFill>
                <a:latin typeface="Lucida Sans"/>
              </a:defRPr>
            </a:lvl5pPr>
          </a:lstStyle>
          <a:p>
            <a:pPr lvl="0"/>
            <a:r>
              <a:rPr lang="de-DE"/>
              <a:t>Textmasterformat bearbeiten</a:t>
            </a:r>
          </a:p>
        </p:txBody>
      </p:sp>
      <p:sp>
        <p:nvSpPr>
          <p:cNvPr id="8" name="Textplatzhalter 9"/>
          <p:cNvSpPr>
            <a:spLocks noGrp="1"/>
          </p:cNvSpPr>
          <p:nvPr>
            <p:ph type="body" sz="quarter" idx="15"/>
          </p:nvPr>
        </p:nvSpPr>
        <p:spPr>
          <a:xfrm>
            <a:off x="567000" y="2036168"/>
            <a:ext cx="11623500" cy="2817594"/>
          </a:xfrm>
          <a:prstGeom prst="rect">
            <a:avLst/>
          </a:prstGeom>
        </p:spPr>
        <p:txBody>
          <a:bodyPr vert="horz" lIns="0" tIns="0" rIns="0" bIns="0"/>
          <a:lstStyle>
            <a:lvl1pPr marL="457200" indent="-457200">
              <a:buFont typeface="Arial"/>
              <a:buChar char="•"/>
              <a:defRPr sz="3000" b="0" i="0" baseline="0">
                <a:solidFill>
                  <a:srgbClr val="3C3C3C"/>
                </a:solidFill>
                <a:latin typeface="+mn-lt"/>
              </a:defRPr>
            </a:lvl1pPr>
            <a:lvl2pPr marL="457200" indent="-457200">
              <a:buFont typeface="Arial"/>
              <a:buChar char="•"/>
              <a:defRPr sz="3000" b="0" i="0" baseline="0">
                <a:solidFill>
                  <a:srgbClr val="004D9E"/>
                </a:solidFill>
                <a:latin typeface="Lucida Sans"/>
              </a:defRPr>
            </a:lvl2pPr>
            <a:lvl3pPr marL="457200" indent="-457200">
              <a:buFont typeface="Arial"/>
              <a:buChar char="•"/>
              <a:defRPr sz="3000" b="0" i="0" baseline="0">
                <a:solidFill>
                  <a:srgbClr val="004D9E"/>
                </a:solidFill>
                <a:latin typeface="Lucida Sans"/>
              </a:defRPr>
            </a:lvl3pPr>
            <a:lvl4pPr marL="457200" indent="-457200">
              <a:buFont typeface="Arial"/>
              <a:buChar char="•"/>
              <a:defRPr sz="3000" b="0" i="0" baseline="0">
                <a:solidFill>
                  <a:srgbClr val="004D9E"/>
                </a:solidFill>
                <a:latin typeface="Lucida Sans"/>
              </a:defRPr>
            </a:lvl4pPr>
            <a:lvl5pPr marL="457200" indent="-457200">
              <a:buFont typeface="Arial"/>
              <a:buChar char="•"/>
              <a:defRPr sz="3000" b="0" i="0" baseline="0">
                <a:solidFill>
                  <a:srgbClr val="004D9E"/>
                </a:solidFill>
                <a:latin typeface="Lucida Sans"/>
              </a:defRPr>
            </a:lvl5pPr>
          </a:lstStyle>
          <a:p>
            <a:pPr lvl="0"/>
            <a:r>
              <a:rPr lang="de-DE"/>
              <a:t>Textmasterformat bearbeiten</a:t>
            </a:r>
          </a:p>
        </p:txBody>
      </p:sp>
      <p:sp>
        <p:nvSpPr>
          <p:cNvPr id="9" name="Bildplatzhalter 2"/>
          <p:cNvSpPr>
            <a:spLocks noGrp="1"/>
          </p:cNvSpPr>
          <p:nvPr>
            <p:ph type="pic" sz="quarter" idx="10"/>
          </p:nvPr>
        </p:nvSpPr>
        <p:spPr>
          <a:xfrm>
            <a:off x="567000" y="5066411"/>
            <a:ext cx="11623500" cy="3242892"/>
          </a:xfrm>
          <a:prstGeom prst="rect">
            <a:avLst/>
          </a:prstGeom>
        </p:spPr>
        <p:txBody>
          <a:bodyPr vert="horz"/>
          <a:lstStyle>
            <a:lvl1pPr>
              <a:defRPr sz="3000">
                <a:solidFill>
                  <a:srgbClr val="3C3C3C"/>
                </a:solidFill>
                <a:latin typeface="+mn-lt"/>
                <a:cs typeface="Lucida Sans"/>
              </a:defRPr>
            </a:lvl1pPr>
          </a:lstStyle>
          <a:p>
            <a:pPr lvl="0"/>
            <a:r>
              <a:rPr lang="de-DE" noProof="0"/>
              <a:t>Bild durch Klicken auf Symbol hinzufügen</a:t>
            </a:r>
            <a:endParaRPr lang="de-DE" noProof="0" dirty="0"/>
          </a:p>
        </p:txBody>
      </p:sp>
      <p:sp>
        <p:nvSpPr>
          <p:cNvPr id="5" name="Foliennummernplatzhalter 5"/>
          <p:cNvSpPr>
            <a:spLocks noGrp="1"/>
          </p:cNvSpPr>
          <p:nvPr>
            <p:ph type="sldNum" sz="quarter" idx="16"/>
          </p:nvPr>
        </p:nvSpPr>
        <p:spPr/>
        <p:txBody>
          <a:bodyPr/>
          <a:lstStyle>
            <a:lvl1pPr>
              <a:defRPr>
                <a:solidFill>
                  <a:srgbClr val="3C3C3C"/>
                </a:solidFill>
              </a:defRPr>
            </a:lvl1pPr>
          </a:lstStyle>
          <a:p>
            <a:pPr>
              <a:defRPr/>
            </a:pPr>
            <a:fld id="{5D6D8116-2F98-4872-BE93-1F8C776AA127}" type="slidenum">
              <a:rPr lang="de-DE" smtClean="0"/>
              <a:pPr>
                <a:defRPr/>
              </a:pPr>
              <a:t>‹Nr.›</a:t>
            </a:fld>
            <a:endParaRPr lang="de-DE" dirty="0"/>
          </a:p>
        </p:txBody>
      </p:sp>
    </p:spTree>
    <p:extLst>
      <p:ext uri="{BB962C8B-B14F-4D97-AF65-F5344CB8AC3E}">
        <p14:creationId xmlns:p14="http://schemas.microsoft.com/office/powerpoint/2010/main" val="12357462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8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843582" y="4003168"/>
            <a:ext cx="11057729" cy="1435377"/>
          </a:xfrm>
          <a:prstGeom prst="rect">
            <a:avLst/>
          </a:prstGeom>
        </p:spPr>
        <p:txBody>
          <a:bodyPr/>
          <a:lstStyle>
            <a:lvl1pPr marL="0" indent="0" algn="l">
              <a:buNone/>
              <a:defRPr sz="3200">
                <a:solidFill>
                  <a:srgbClr val="00477E"/>
                </a:solidFill>
              </a:defRPr>
            </a:lvl1pPr>
            <a:lvl2pPr marL="835990" indent="0" algn="ctr">
              <a:buNone/>
              <a:defRPr>
                <a:solidFill>
                  <a:schemeClr val="tx1">
                    <a:tint val="75000"/>
                  </a:schemeClr>
                </a:solidFill>
              </a:defRPr>
            </a:lvl2pPr>
            <a:lvl3pPr marL="1671980" indent="0" algn="ctr">
              <a:buNone/>
              <a:defRPr>
                <a:solidFill>
                  <a:schemeClr val="tx1">
                    <a:tint val="75000"/>
                  </a:schemeClr>
                </a:solidFill>
              </a:defRPr>
            </a:lvl3pPr>
            <a:lvl4pPr marL="2507971" indent="0" algn="ctr">
              <a:buNone/>
              <a:defRPr>
                <a:solidFill>
                  <a:schemeClr val="tx1">
                    <a:tint val="75000"/>
                  </a:schemeClr>
                </a:solidFill>
              </a:defRPr>
            </a:lvl4pPr>
            <a:lvl5pPr marL="3343961" indent="0" algn="ctr">
              <a:buNone/>
              <a:defRPr>
                <a:solidFill>
                  <a:schemeClr val="tx1">
                    <a:tint val="75000"/>
                  </a:schemeClr>
                </a:solidFill>
              </a:defRPr>
            </a:lvl5pPr>
            <a:lvl6pPr marL="4179951" indent="0" algn="ctr">
              <a:buNone/>
              <a:defRPr>
                <a:solidFill>
                  <a:schemeClr val="tx1">
                    <a:tint val="75000"/>
                  </a:schemeClr>
                </a:solidFill>
              </a:defRPr>
            </a:lvl6pPr>
            <a:lvl7pPr marL="5015941" indent="0" algn="ctr">
              <a:buNone/>
              <a:defRPr>
                <a:solidFill>
                  <a:schemeClr val="tx1">
                    <a:tint val="75000"/>
                  </a:schemeClr>
                </a:solidFill>
              </a:defRPr>
            </a:lvl7pPr>
            <a:lvl8pPr marL="5851931" indent="0" algn="ctr">
              <a:buNone/>
              <a:defRPr>
                <a:solidFill>
                  <a:schemeClr val="tx1">
                    <a:tint val="75000"/>
                  </a:schemeClr>
                </a:solidFill>
              </a:defRPr>
            </a:lvl8pPr>
            <a:lvl9pPr marL="6687922" indent="0" algn="ctr">
              <a:buNone/>
              <a:defRPr>
                <a:solidFill>
                  <a:schemeClr val="tx1">
                    <a:tint val="75000"/>
                  </a:schemeClr>
                </a:solidFill>
              </a:defRPr>
            </a:lvl9pPr>
          </a:lstStyle>
          <a:p>
            <a:r>
              <a:rPr lang="de-DE"/>
              <a:t>Formatvorlage des Untertitelmasters durch Klicken bearbeiten</a:t>
            </a:r>
            <a:endParaRPr lang="de-DE" dirty="0"/>
          </a:p>
        </p:txBody>
      </p:sp>
      <p:sp>
        <p:nvSpPr>
          <p:cNvPr id="8" name="Titel 7"/>
          <p:cNvSpPr>
            <a:spLocks noGrp="1"/>
          </p:cNvSpPr>
          <p:nvPr>
            <p:ph type="title"/>
          </p:nvPr>
        </p:nvSpPr>
        <p:spPr>
          <a:xfrm>
            <a:off x="843583" y="813438"/>
            <a:ext cx="11034406" cy="2923919"/>
          </a:xfrm>
          <a:prstGeom prst="rect">
            <a:avLst/>
          </a:prstGeom>
        </p:spPr>
        <p:txBody>
          <a:bodyPr anchor="b" anchorCtr="0"/>
          <a:lstStyle>
            <a:lvl1pPr algn="l">
              <a:defRPr sz="4800" b="1"/>
            </a:lvl1pPr>
          </a:lstStyle>
          <a:p>
            <a:r>
              <a:rPr lang="de-DE"/>
              <a:t>Titelmasterformat durch Klicken bearbeiten</a:t>
            </a:r>
            <a:endParaRPr lang="de-DE" dirty="0"/>
          </a:p>
        </p:txBody>
      </p:sp>
      <p:sp>
        <p:nvSpPr>
          <p:cNvPr id="10" name="Textplatzhalter 9"/>
          <p:cNvSpPr>
            <a:spLocks noGrp="1"/>
          </p:cNvSpPr>
          <p:nvPr>
            <p:ph type="body" sz="quarter" idx="10"/>
          </p:nvPr>
        </p:nvSpPr>
        <p:spPr>
          <a:xfrm>
            <a:off x="843856" y="5917006"/>
            <a:ext cx="8166021" cy="1914131"/>
          </a:xfrm>
          <a:prstGeom prst="rect">
            <a:avLst/>
          </a:prstGeom>
        </p:spPr>
        <p:txBody>
          <a:bodyPr anchor="b" anchorCtr="0"/>
          <a:lstStyle>
            <a:lvl1pPr>
              <a:buNone/>
              <a:defRPr sz="3200"/>
            </a:lvl1pPr>
          </a:lstStyle>
          <a:p>
            <a:pPr lvl="0"/>
            <a:r>
              <a:rPr lang="de-DE"/>
              <a:t>Textmasterformate durch Klicken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90995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3544"/>
            </a:lvl1pPr>
          </a:lstStyle>
          <a:p>
            <a:r>
              <a:rPr lang="de-DE"/>
              <a:t>Mastertitelformat bearbeiten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1418"/>
            </a:lvl1pPr>
            <a:lvl2pPr marL="270034" indent="0" algn="ctr">
              <a:buNone/>
              <a:defRPr sz="1181"/>
            </a:lvl2pPr>
            <a:lvl3pPr marL="540068" indent="0" algn="ctr">
              <a:buNone/>
              <a:defRPr sz="1063"/>
            </a:lvl3pPr>
            <a:lvl4pPr marL="810101" indent="0" algn="ctr">
              <a:buNone/>
              <a:defRPr sz="945"/>
            </a:lvl4pPr>
            <a:lvl5pPr marL="1080135" indent="0" algn="ctr">
              <a:buNone/>
              <a:defRPr sz="945"/>
            </a:lvl5pPr>
            <a:lvl6pPr marL="1350169" indent="0" algn="ctr">
              <a:buNone/>
              <a:defRPr sz="945"/>
            </a:lvl6pPr>
            <a:lvl7pPr marL="1620203" indent="0" algn="ctr">
              <a:buNone/>
              <a:defRPr sz="945"/>
            </a:lvl7pPr>
            <a:lvl8pPr marL="1890236" indent="0" algn="ctr">
              <a:buNone/>
              <a:defRPr sz="945"/>
            </a:lvl8pPr>
            <a:lvl9pPr marL="2160270" indent="0" algn="ctr">
              <a:buNone/>
              <a:defRPr sz="945"/>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079D1B3-9057-4C76-922F-822BC3628CA5}" type="datetimeFigureOut">
              <a:rPr lang="de-DE" smtClean="0"/>
              <a:t>22.09.2023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FF87300-195E-4D9D-ADF6-61A2B4D10435}" type="slidenum">
              <a:rPr lang="de-DE" smtClean="0"/>
              <a:t>‹Nr.›</a:t>
            </a:fld>
            <a:endParaRPr lang="de-DE"/>
          </a:p>
        </p:txBody>
      </p:sp>
    </p:spTree>
    <p:extLst>
      <p:ext uri="{BB962C8B-B14F-4D97-AF65-F5344CB8AC3E}">
        <p14:creationId xmlns:p14="http://schemas.microsoft.com/office/powerpoint/2010/main" val="313030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lum/>
          </a:blip>
          <a:srcRect/>
          <a:stretch>
            <a:fillRect/>
          </a:stretch>
        </a:blipFill>
        <a:effectLst/>
      </p:bgPr>
    </p:bg>
    <p:spTree>
      <p:nvGrpSpPr>
        <p:cNvPr id="1" name=""/>
        <p:cNvGrpSpPr/>
        <p:nvPr/>
      </p:nvGrpSpPr>
      <p:grpSpPr>
        <a:xfrm>
          <a:off x="0" y="0"/>
          <a:ext cx="0" cy="0"/>
          <a:chOff x="0" y="0"/>
          <a:chExt cx="0" cy="0"/>
        </a:xfrm>
      </p:grpSpPr>
      <p:sp>
        <p:nvSpPr>
          <p:cNvPr id="7" name="Foliennummernplatzhalter 5"/>
          <p:cNvSpPr>
            <a:spLocks noGrp="1"/>
          </p:cNvSpPr>
          <p:nvPr>
            <p:ph type="sldNum" sz="quarter" idx="4"/>
          </p:nvPr>
        </p:nvSpPr>
        <p:spPr>
          <a:xfrm>
            <a:off x="11813123" y="123938"/>
            <a:ext cx="681854" cy="400110"/>
          </a:xfrm>
          <a:prstGeom prst="rect">
            <a:avLst/>
          </a:prstGeom>
        </p:spPr>
        <p:txBody>
          <a:bodyPr wrap="none" anchor="b" anchorCtr="0">
            <a:spAutoFit/>
          </a:bodyPr>
          <a:lstStyle>
            <a:lvl1pPr algn="r" defTabSz="1671980" fontAlgn="auto">
              <a:spcBef>
                <a:spcPts val="0"/>
              </a:spcBef>
              <a:spcAft>
                <a:spcPts val="0"/>
              </a:spcAft>
              <a:defRPr sz="2000" smtClean="0">
                <a:solidFill>
                  <a:srgbClr val="3C3C3C"/>
                </a:solidFill>
                <a:latin typeface="Arial" panose="020B0604020202020204" pitchFamily="34" charset="0"/>
                <a:cs typeface="Arial" panose="020B0604020202020204" pitchFamily="34" charset="0"/>
              </a:defRPr>
            </a:lvl1pPr>
          </a:lstStyle>
          <a:p>
            <a:pPr>
              <a:defRPr/>
            </a:pPr>
            <a:fld id="{A289FB2A-DF37-4DE1-BEAB-7C8FA00A49D6}" type="slidenum">
              <a:rPr lang="de-DE" smtClean="0"/>
              <a:pPr>
                <a:defRPr/>
              </a:pPr>
              <a:t>‹Nr.›</a:t>
            </a:fld>
            <a:endParaRPr lang="de-DE" dirty="0"/>
          </a:p>
        </p:txBody>
      </p:sp>
    </p:spTree>
    <p:extLst>
      <p:ext uri="{BB962C8B-B14F-4D97-AF65-F5344CB8AC3E}">
        <p14:creationId xmlns:p14="http://schemas.microsoft.com/office/powerpoint/2010/main" val="425802154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89" r:id="rId7"/>
    <p:sldLayoutId id="2147483690" r:id="rId8"/>
  </p:sldLayoutIdLst>
  <p:hf hdr="0" ftr="0" dt="0"/>
  <p:txStyles>
    <p:titleStyle>
      <a:lvl1pPr algn="ctr" defTabSz="1671638" rtl="0" eaLnBrk="1" fontAlgn="base" hangingPunct="1">
        <a:spcBef>
          <a:spcPct val="0"/>
        </a:spcBef>
        <a:spcAft>
          <a:spcPct val="0"/>
        </a:spcAft>
        <a:defRPr sz="8000" kern="1200">
          <a:solidFill>
            <a:schemeClr val="tx1"/>
          </a:solidFill>
          <a:latin typeface="+mj-lt"/>
          <a:ea typeface="+mj-ea"/>
          <a:cs typeface="+mj-cs"/>
        </a:defRPr>
      </a:lvl1pPr>
      <a:lvl2pPr algn="ctr" defTabSz="1671638" rtl="0" eaLnBrk="1" fontAlgn="base" hangingPunct="1">
        <a:spcBef>
          <a:spcPct val="0"/>
        </a:spcBef>
        <a:spcAft>
          <a:spcPct val="0"/>
        </a:spcAft>
        <a:defRPr sz="8000">
          <a:solidFill>
            <a:schemeClr val="tx1"/>
          </a:solidFill>
          <a:latin typeface="Lucida Sans" pitchFamily="34" charset="0"/>
        </a:defRPr>
      </a:lvl2pPr>
      <a:lvl3pPr algn="ctr" defTabSz="1671638" rtl="0" eaLnBrk="1" fontAlgn="base" hangingPunct="1">
        <a:spcBef>
          <a:spcPct val="0"/>
        </a:spcBef>
        <a:spcAft>
          <a:spcPct val="0"/>
        </a:spcAft>
        <a:defRPr sz="8000">
          <a:solidFill>
            <a:schemeClr val="tx1"/>
          </a:solidFill>
          <a:latin typeface="Lucida Sans" pitchFamily="34" charset="0"/>
        </a:defRPr>
      </a:lvl3pPr>
      <a:lvl4pPr algn="ctr" defTabSz="1671638" rtl="0" eaLnBrk="1" fontAlgn="base" hangingPunct="1">
        <a:spcBef>
          <a:spcPct val="0"/>
        </a:spcBef>
        <a:spcAft>
          <a:spcPct val="0"/>
        </a:spcAft>
        <a:defRPr sz="8000">
          <a:solidFill>
            <a:schemeClr val="tx1"/>
          </a:solidFill>
          <a:latin typeface="Lucida Sans" pitchFamily="34" charset="0"/>
        </a:defRPr>
      </a:lvl4pPr>
      <a:lvl5pPr algn="ctr" defTabSz="1671638" rtl="0" eaLnBrk="1" fontAlgn="base" hangingPunct="1">
        <a:spcBef>
          <a:spcPct val="0"/>
        </a:spcBef>
        <a:spcAft>
          <a:spcPct val="0"/>
        </a:spcAft>
        <a:defRPr sz="8000">
          <a:solidFill>
            <a:schemeClr val="tx1"/>
          </a:solidFill>
          <a:latin typeface="Lucida Sans" pitchFamily="34" charset="0"/>
        </a:defRPr>
      </a:lvl5pPr>
      <a:lvl6pPr marL="457200" algn="ctr" defTabSz="1671638" rtl="0" eaLnBrk="1" fontAlgn="base" hangingPunct="1">
        <a:spcBef>
          <a:spcPct val="0"/>
        </a:spcBef>
        <a:spcAft>
          <a:spcPct val="0"/>
        </a:spcAft>
        <a:defRPr sz="8000">
          <a:solidFill>
            <a:schemeClr val="tx1"/>
          </a:solidFill>
          <a:latin typeface="Lucida Sans" pitchFamily="34" charset="0"/>
        </a:defRPr>
      </a:lvl6pPr>
      <a:lvl7pPr marL="914400" algn="ctr" defTabSz="1671638" rtl="0" eaLnBrk="1" fontAlgn="base" hangingPunct="1">
        <a:spcBef>
          <a:spcPct val="0"/>
        </a:spcBef>
        <a:spcAft>
          <a:spcPct val="0"/>
        </a:spcAft>
        <a:defRPr sz="8000">
          <a:solidFill>
            <a:schemeClr val="tx1"/>
          </a:solidFill>
          <a:latin typeface="Lucida Sans" pitchFamily="34" charset="0"/>
        </a:defRPr>
      </a:lvl7pPr>
      <a:lvl8pPr marL="1371600" algn="ctr" defTabSz="1671638" rtl="0" eaLnBrk="1" fontAlgn="base" hangingPunct="1">
        <a:spcBef>
          <a:spcPct val="0"/>
        </a:spcBef>
        <a:spcAft>
          <a:spcPct val="0"/>
        </a:spcAft>
        <a:defRPr sz="8000">
          <a:solidFill>
            <a:schemeClr val="tx1"/>
          </a:solidFill>
          <a:latin typeface="Lucida Sans" pitchFamily="34" charset="0"/>
        </a:defRPr>
      </a:lvl8pPr>
      <a:lvl9pPr marL="1828800" algn="ctr" defTabSz="1671638" rtl="0" eaLnBrk="1" fontAlgn="base" hangingPunct="1">
        <a:spcBef>
          <a:spcPct val="0"/>
        </a:spcBef>
        <a:spcAft>
          <a:spcPct val="0"/>
        </a:spcAft>
        <a:defRPr sz="8000">
          <a:solidFill>
            <a:schemeClr val="tx1"/>
          </a:solidFill>
          <a:latin typeface="Lucida Sans" pitchFamily="34" charset="0"/>
        </a:defRPr>
      </a:lvl9pPr>
    </p:titleStyle>
    <p:bodyStyle>
      <a:lvl1pPr marL="625475" indent="-625475" algn="l" defTabSz="1671638" rtl="0" eaLnBrk="1" fontAlgn="base" hangingPunct="1">
        <a:spcBef>
          <a:spcPct val="20000"/>
        </a:spcBef>
        <a:spcAft>
          <a:spcPct val="0"/>
        </a:spcAft>
        <a:buFont typeface="Arial" charset="0"/>
        <a:buChar char="•"/>
        <a:defRPr sz="5900" kern="1200">
          <a:solidFill>
            <a:schemeClr val="tx1"/>
          </a:solidFill>
          <a:latin typeface="+mn-lt"/>
          <a:ea typeface="+mn-ea"/>
          <a:cs typeface="+mn-cs"/>
        </a:defRPr>
      </a:lvl1pPr>
      <a:lvl2pPr marL="1357313" indent="-522288" algn="l" defTabSz="1671638" rtl="0" eaLnBrk="1" fontAlgn="base" hangingPunct="1">
        <a:spcBef>
          <a:spcPct val="20000"/>
        </a:spcBef>
        <a:spcAft>
          <a:spcPct val="0"/>
        </a:spcAft>
        <a:buFont typeface="Arial" charset="0"/>
        <a:buChar char="–"/>
        <a:defRPr sz="5100" kern="1200">
          <a:solidFill>
            <a:schemeClr val="tx1"/>
          </a:solidFill>
          <a:latin typeface="+mn-lt"/>
          <a:ea typeface="+mn-ea"/>
          <a:cs typeface="+mn-cs"/>
        </a:defRPr>
      </a:lvl2pPr>
      <a:lvl3pPr marL="2089150" indent="-417513" algn="l" defTabSz="1671638" rtl="0" eaLnBrk="1" fontAlgn="base" hangingPunct="1">
        <a:spcBef>
          <a:spcPct val="20000"/>
        </a:spcBef>
        <a:spcAft>
          <a:spcPct val="0"/>
        </a:spcAft>
        <a:buFont typeface="Arial" charset="0"/>
        <a:buChar char="•"/>
        <a:defRPr sz="4400" kern="1200">
          <a:solidFill>
            <a:schemeClr val="tx1"/>
          </a:solidFill>
          <a:latin typeface="+mn-lt"/>
          <a:ea typeface="+mn-ea"/>
          <a:cs typeface="+mn-cs"/>
        </a:defRPr>
      </a:lvl3pPr>
      <a:lvl4pPr marL="2925763" indent="-417513" algn="l" defTabSz="1671638" rtl="0" eaLnBrk="1" fontAlgn="base" hangingPunct="1">
        <a:spcBef>
          <a:spcPct val="20000"/>
        </a:spcBef>
        <a:spcAft>
          <a:spcPct val="0"/>
        </a:spcAft>
        <a:buFont typeface="Arial" charset="0"/>
        <a:buChar char="–"/>
        <a:defRPr sz="3700" kern="1200">
          <a:solidFill>
            <a:schemeClr val="tx1"/>
          </a:solidFill>
          <a:latin typeface="+mn-lt"/>
          <a:ea typeface="+mn-ea"/>
          <a:cs typeface="+mn-cs"/>
        </a:defRPr>
      </a:lvl4pPr>
      <a:lvl5pPr marL="3760788" indent="-417513" algn="l" defTabSz="1671638" rtl="0" eaLnBrk="1" fontAlgn="base" hangingPunct="1">
        <a:spcBef>
          <a:spcPct val="20000"/>
        </a:spcBef>
        <a:spcAft>
          <a:spcPct val="0"/>
        </a:spcAft>
        <a:buFont typeface="Arial" charset="0"/>
        <a:buChar char="»"/>
        <a:defRPr sz="3700" kern="1200">
          <a:solidFill>
            <a:schemeClr val="tx1"/>
          </a:solidFill>
          <a:latin typeface="+mn-lt"/>
          <a:ea typeface="+mn-ea"/>
          <a:cs typeface="+mn-cs"/>
        </a:defRPr>
      </a:lvl5pPr>
      <a:lvl6pPr marL="4597946" indent="-417995" algn="l" defTabSz="1671980" rtl="0" eaLnBrk="1" latinLnBrk="0" hangingPunct="1">
        <a:spcBef>
          <a:spcPct val="20000"/>
        </a:spcBef>
        <a:buFont typeface="Arial" pitchFamily="34" charset="0"/>
        <a:buChar char="•"/>
        <a:defRPr sz="3700" kern="1200">
          <a:solidFill>
            <a:schemeClr val="tx1"/>
          </a:solidFill>
          <a:latin typeface="+mn-lt"/>
          <a:ea typeface="+mn-ea"/>
          <a:cs typeface="+mn-cs"/>
        </a:defRPr>
      </a:lvl6pPr>
      <a:lvl7pPr marL="5433936" indent="-417995" algn="l" defTabSz="1671980" rtl="0" eaLnBrk="1" latinLnBrk="0" hangingPunct="1">
        <a:spcBef>
          <a:spcPct val="20000"/>
        </a:spcBef>
        <a:buFont typeface="Arial" pitchFamily="34" charset="0"/>
        <a:buChar char="•"/>
        <a:defRPr sz="3700" kern="1200">
          <a:solidFill>
            <a:schemeClr val="tx1"/>
          </a:solidFill>
          <a:latin typeface="+mn-lt"/>
          <a:ea typeface="+mn-ea"/>
          <a:cs typeface="+mn-cs"/>
        </a:defRPr>
      </a:lvl7pPr>
      <a:lvl8pPr marL="6269927" indent="-417995" algn="l" defTabSz="1671980" rtl="0" eaLnBrk="1" latinLnBrk="0" hangingPunct="1">
        <a:spcBef>
          <a:spcPct val="20000"/>
        </a:spcBef>
        <a:buFont typeface="Arial" pitchFamily="34" charset="0"/>
        <a:buChar char="•"/>
        <a:defRPr sz="3700" kern="1200">
          <a:solidFill>
            <a:schemeClr val="tx1"/>
          </a:solidFill>
          <a:latin typeface="+mn-lt"/>
          <a:ea typeface="+mn-ea"/>
          <a:cs typeface="+mn-cs"/>
        </a:defRPr>
      </a:lvl8pPr>
      <a:lvl9pPr marL="7105917" indent="-417995" algn="l" defTabSz="1671980" rtl="0" eaLnBrk="1" latinLnBrk="0" hangingPunct="1">
        <a:spcBef>
          <a:spcPct val="20000"/>
        </a:spcBef>
        <a:buFont typeface="Arial" pitchFamily="34" charset="0"/>
        <a:buChar char="•"/>
        <a:defRPr sz="3700" kern="1200">
          <a:solidFill>
            <a:schemeClr val="tx1"/>
          </a:solidFill>
          <a:latin typeface="+mn-lt"/>
          <a:ea typeface="+mn-ea"/>
          <a:cs typeface="+mn-cs"/>
        </a:defRPr>
      </a:lvl9pPr>
    </p:bodyStyle>
    <p:otherStyle>
      <a:defPPr>
        <a:defRPr lang="de-DE"/>
      </a:defPPr>
      <a:lvl1pPr marL="0" algn="l" defTabSz="1671980" rtl="0" eaLnBrk="1" latinLnBrk="0" hangingPunct="1">
        <a:defRPr sz="3300" kern="1200">
          <a:solidFill>
            <a:schemeClr val="tx1"/>
          </a:solidFill>
          <a:latin typeface="+mn-lt"/>
          <a:ea typeface="+mn-ea"/>
          <a:cs typeface="+mn-cs"/>
        </a:defRPr>
      </a:lvl1pPr>
      <a:lvl2pPr marL="835990" algn="l" defTabSz="1671980" rtl="0" eaLnBrk="1" latinLnBrk="0" hangingPunct="1">
        <a:defRPr sz="3300" kern="1200">
          <a:solidFill>
            <a:schemeClr val="tx1"/>
          </a:solidFill>
          <a:latin typeface="+mn-lt"/>
          <a:ea typeface="+mn-ea"/>
          <a:cs typeface="+mn-cs"/>
        </a:defRPr>
      </a:lvl2pPr>
      <a:lvl3pPr marL="1671980" algn="l" defTabSz="1671980" rtl="0" eaLnBrk="1" latinLnBrk="0" hangingPunct="1">
        <a:defRPr sz="3300" kern="1200">
          <a:solidFill>
            <a:schemeClr val="tx1"/>
          </a:solidFill>
          <a:latin typeface="+mn-lt"/>
          <a:ea typeface="+mn-ea"/>
          <a:cs typeface="+mn-cs"/>
        </a:defRPr>
      </a:lvl3pPr>
      <a:lvl4pPr marL="2507971" algn="l" defTabSz="1671980" rtl="0" eaLnBrk="1" latinLnBrk="0" hangingPunct="1">
        <a:defRPr sz="3300" kern="1200">
          <a:solidFill>
            <a:schemeClr val="tx1"/>
          </a:solidFill>
          <a:latin typeface="+mn-lt"/>
          <a:ea typeface="+mn-ea"/>
          <a:cs typeface="+mn-cs"/>
        </a:defRPr>
      </a:lvl4pPr>
      <a:lvl5pPr marL="3343961" algn="l" defTabSz="1671980" rtl="0" eaLnBrk="1" latinLnBrk="0" hangingPunct="1">
        <a:defRPr sz="3300" kern="1200">
          <a:solidFill>
            <a:schemeClr val="tx1"/>
          </a:solidFill>
          <a:latin typeface="+mn-lt"/>
          <a:ea typeface="+mn-ea"/>
          <a:cs typeface="+mn-cs"/>
        </a:defRPr>
      </a:lvl5pPr>
      <a:lvl6pPr marL="4179951" algn="l" defTabSz="1671980" rtl="0" eaLnBrk="1" latinLnBrk="0" hangingPunct="1">
        <a:defRPr sz="3300" kern="1200">
          <a:solidFill>
            <a:schemeClr val="tx1"/>
          </a:solidFill>
          <a:latin typeface="+mn-lt"/>
          <a:ea typeface="+mn-ea"/>
          <a:cs typeface="+mn-cs"/>
        </a:defRPr>
      </a:lvl6pPr>
      <a:lvl7pPr marL="5015941" algn="l" defTabSz="1671980" rtl="0" eaLnBrk="1" latinLnBrk="0" hangingPunct="1">
        <a:defRPr sz="3300" kern="1200">
          <a:solidFill>
            <a:schemeClr val="tx1"/>
          </a:solidFill>
          <a:latin typeface="+mn-lt"/>
          <a:ea typeface="+mn-ea"/>
          <a:cs typeface="+mn-cs"/>
        </a:defRPr>
      </a:lvl7pPr>
      <a:lvl8pPr marL="5851931" algn="l" defTabSz="1671980" rtl="0" eaLnBrk="1" latinLnBrk="0" hangingPunct="1">
        <a:defRPr sz="3300" kern="1200">
          <a:solidFill>
            <a:schemeClr val="tx1"/>
          </a:solidFill>
          <a:latin typeface="+mn-lt"/>
          <a:ea typeface="+mn-ea"/>
          <a:cs typeface="+mn-cs"/>
        </a:defRPr>
      </a:lvl8pPr>
      <a:lvl9pPr marL="6687922" algn="l" defTabSz="1671980" rtl="0" eaLnBrk="1" latinLnBrk="0" hangingPunct="1">
        <a:defRPr sz="3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0DD9D33-53EA-35FB-EFC4-4B6EBE9A2631}"/>
              </a:ext>
            </a:extLst>
          </p:cNvPr>
          <p:cNvSpPr txBox="1"/>
          <p:nvPr/>
        </p:nvSpPr>
        <p:spPr>
          <a:xfrm>
            <a:off x="2944416" y="3360440"/>
            <a:ext cx="9505056" cy="923330"/>
          </a:xfrm>
          <a:prstGeom prst="rect">
            <a:avLst/>
          </a:prstGeom>
          <a:noFill/>
        </p:spPr>
        <p:txBody>
          <a:bodyPr wrap="square" rtlCol="0">
            <a:spAutoFit/>
          </a:bodyPr>
          <a:lstStyle/>
          <a:p>
            <a:r>
              <a:rPr lang="de-DE" sz="5400" dirty="0" err="1"/>
              <a:t>Pitstop</a:t>
            </a:r>
            <a:r>
              <a:rPr lang="de-DE" sz="5400" dirty="0"/>
              <a:t> 1 – Group 19</a:t>
            </a:r>
          </a:p>
        </p:txBody>
      </p:sp>
    </p:spTree>
    <p:extLst>
      <p:ext uri="{BB962C8B-B14F-4D97-AF65-F5344CB8AC3E}">
        <p14:creationId xmlns:p14="http://schemas.microsoft.com/office/powerpoint/2010/main" val="202043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6CAF6F9-7CA2-A70B-F734-E386B7187049}"/>
              </a:ext>
            </a:extLst>
          </p:cNvPr>
          <p:cNvSpPr txBox="1"/>
          <p:nvPr/>
        </p:nvSpPr>
        <p:spPr>
          <a:xfrm>
            <a:off x="1576264" y="3072408"/>
            <a:ext cx="9505056" cy="3251018"/>
          </a:xfrm>
          <a:prstGeom prst="rect">
            <a:avLst/>
          </a:prstGeom>
          <a:noFill/>
        </p:spPr>
        <p:txBody>
          <a:bodyPr wrap="square" rtlCol="0">
            <a:spAutoFit/>
          </a:bodyPr>
          <a:lstStyle/>
          <a:p>
            <a:r>
              <a:rPr lang="en-GB" sz="3600" kern="100" dirty="0">
                <a:effectLst/>
                <a:latin typeface="Calibri" panose="020F0502020204030204" pitchFamily="34" charset="0"/>
                <a:ea typeface="Calibri" panose="020F0502020204030204" pitchFamily="34" charset="0"/>
                <a:cs typeface="Times New Roman" panose="02020603050405020304" pitchFamily="18" charset="0"/>
              </a:rPr>
              <a:t>My learning goal is to be able to find an innovative solution to a real problem and to create real value for the people around us. As for now, I want to be able to write a chrome extension as well.</a:t>
            </a:r>
            <a:endParaRPr lang="de-DE"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3" name="Textfeld 2">
            <a:extLst>
              <a:ext uri="{FF2B5EF4-FFF2-40B4-BE49-F238E27FC236}">
                <a16:creationId xmlns:a16="http://schemas.microsoft.com/office/drawing/2014/main" id="{10DD9D33-53EA-35FB-EFC4-4B6EBE9A2631}"/>
              </a:ext>
            </a:extLst>
          </p:cNvPr>
          <p:cNvSpPr txBox="1"/>
          <p:nvPr/>
        </p:nvSpPr>
        <p:spPr>
          <a:xfrm>
            <a:off x="1576264" y="768152"/>
            <a:ext cx="9505056" cy="646331"/>
          </a:xfrm>
          <a:prstGeom prst="rect">
            <a:avLst/>
          </a:prstGeom>
          <a:noFill/>
        </p:spPr>
        <p:txBody>
          <a:bodyPr wrap="square" rtlCol="0">
            <a:spAutoFit/>
          </a:bodyPr>
          <a:lstStyle/>
          <a:p>
            <a:r>
              <a:rPr lang="de-DE" sz="3600" dirty="0"/>
              <a:t>Learning </a:t>
            </a:r>
            <a:r>
              <a:rPr lang="de-DE" sz="3600" dirty="0" err="1"/>
              <a:t>goal</a:t>
            </a:r>
            <a:r>
              <a:rPr lang="de-DE" sz="3600" dirty="0"/>
              <a:t> Jermaine:</a:t>
            </a:r>
          </a:p>
        </p:txBody>
      </p:sp>
    </p:spTree>
    <p:extLst>
      <p:ext uri="{BB962C8B-B14F-4D97-AF65-F5344CB8AC3E}">
        <p14:creationId xmlns:p14="http://schemas.microsoft.com/office/powerpoint/2010/main" val="377518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6CAF6F9-7CA2-A70B-F734-E386B7187049}"/>
              </a:ext>
            </a:extLst>
          </p:cNvPr>
          <p:cNvSpPr txBox="1"/>
          <p:nvPr/>
        </p:nvSpPr>
        <p:spPr>
          <a:xfrm>
            <a:off x="1504256" y="2208312"/>
            <a:ext cx="9505056" cy="5918736"/>
          </a:xfrm>
          <a:prstGeom prst="rect">
            <a:avLst/>
          </a:prstGeom>
          <a:noFill/>
        </p:spPr>
        <p:txBody>
          <a:bodyPr wrap="square" rtlCol="0">
            <a:spAutoFit/>
          </a:bodyPr>
          <a:lstStyle/>
          <a:p>
            <a:pPr>
              <a:lnSpc>
                <a:spcPct val="107000"/>
              </a:lnSpc>
              <a:spcAft>
                <a:spcPts val="800"/>
              </a:spcAft>
            </a:pPr>
            <a:r>
              <a:rPr lang="en-US" sz="3600" kern="100" dirty="0">
                <a:effectLst/>
                <a:latin typeface="+mn-lt"/>
                <a:ea typeface="Calibri" panose="020F0502020204030204" pitchFamily="34" charset="0"/>
                <a:cs typeface="Biome" panose="020B0503030204020804" pitchFamily="34" charset="0"/>
              </a:rPr>
              <a:t>My learning goal for this block is, to try out something new in the space of software development and to combine that with creating something useful that may help people to be more efficient and less frustrated while learning and working with </a:t>
            </a:r>
            <a:r>
              <a:rPr lang="en-US" sz="3600" kern="100" dirty="0" err="1">
                <a:effectLst/>
                <a:latin typeface="+mn-lt"/>
                <a:ea typeface="Calibri" panose="020F0502020204030204" pitchFamily="34" charset="0"/>
                <a:cs typeface="Biome" panose="020B0503030204020804" pitchFamily="34" charset="0"/>
              </a:rPr>
              <a:t>moodle</a:t>
            </a:r>
            <a:r>
              <a:rPr lang="en-US" sz="3600" kern="100" dirty="0">
                <a:effectLst/>
                <a:latin typeface="+mn-lt"/>
                <a:ea typeface="Calibri" panose="020F0502020204030204" pitchFamily="34" charset="0"/>
                <a:cs typeface="Biome" panose="020B0503030204020804" pitchFamily="34" charset="0"/>
              </a:rPr>
              <a:t>.</a:t>
            </a:r>
            <a:r>
              <a:rPr lang="en-US" sz="3600" kern="100" dirty="0">
                <a:effectLst/>
                <a:latin typeface="+mn-lt"/>
                <a:ea typeface="Calibri" panose="020F0502020204030204" pitchFamily="34" charset="0"/>
                <a:cs typeface="Times New Roman" panose="02020603050405020304" pitchFamily="18" charset="0"/>
              </a:rPr>
              <a:t>  Also I want to learn a bit more about the design thinking process and how to define a Problem witch is worth creating a solution for.</a:t>
            </a:r>
            <a:endParaRPr lang="de-DE" sz="3600" kern="100" dirty="0">
              <a:effectLst/>
              <a:latin typeface="+mn-lt"/>
              <a:ea typeface="Calibri" panose="020F0502020204030204" pitchFamily="34" charset="0"/>
              <a:cs typeface="Times New Roman" panose="02020603050405020304" pitchFamily="18" charset="0"/>
            </a:endParaRPr>
          </a:p>
          <a:p>
            <a:endParaRPr lang="de-DE" dirty="0"/>
          </a:p>
        </p:txBody>
      </p:sp>
      <p:sp>
        <p:nvSpPr>
          <p:cNvPr id="3" name="Textfeld 2">
            <a:extLst>
              <a:ext uri="{FF2B5EF4-FFF2-40B4-BE49-F238E27FC236}">
                <a16:creationId xmlns:a16="http://schemas.microsoft.com/office/drawing/2014/main" id="{10DD9D33-53EA-35FB-EFC4-4B6EBE9A2631}"/>
              </a:ext>
            </a:extLst>
          </p:cNvPr>
          <p:cNvSpPr txBox="1"/>
          <p:nvPr/>
        </p:nvSpPr>
        <p:spPr>
          <a:xfrm>
            <a:off x="1648272" y="618041"/>
            <a:ext cx="9505056" cy="646331"/>
          </a:xfrm>
          <a:prstGeom prst="rect">
            <a:avLst/>
          </a:prstGeom>
          <a:noFill/>
        </p:spPr>
        <p:txBody>
          <a:bodyPr wrap="square" rtlCol="0">
            <a:spAutoFit/>
          </a:bodyPr>
          <a:lstStyle/>
          <a:p>
            <a:r>
              <a:rPr lang="de-DE" sz="3600" dirty="0"/>
              <a:t>Learning </a:t>
            </a:r>
            <a:r>
              <a:rPr lang="de-DE" sz="3600" dirty="0" err="1"/>
              <a:t>goal</a:t>
            </a:r>
            <a:r>
              <a:rPr lang="de-DE" sz="3600" dirty="0"/>
              <a:t> Noah:</a:t>
            </a:r>
          </a:p>
        </p:txBody>
      </p:sp>
    </p:spTree>
    <p:extLst>
      <p:ext uri="{BB962C8B-B14F-4D97-AF65-F5344CB8AC3E}">
        <p14:creationId xmlns:p14="http://schemas.microsoft.com/office/powerpoint/2010/main" val="82535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6CAF6F9-7CA2-A70B-F734-E386B7187049}"/>
              </a:ext>
            </a:extLst>
          </p:cNvPr>
          <p:cNvSpPr txBox="1"/>
          <p:nvPr/>
        </p:nvSpPr>
        <p:spPr>
          <a:xfrm>
            <a:off x="1576264" y="2208312"/>
            <a:ext cx="9505056" cy="3416320"/>
          </a:xfrm>
          <a:prstGeom prst="rect">
            <a:avLst/>
          </a:prstGeom>
          <a:noFill/>
        </p:spPr>
        <p:txBody>
          <a:bodyPr wrap="square" rtlCol="0">
            <a:spAutoFit/>
          </a:bodyPr>
          <a:lstStyle/>
          <a:p>
            <a:r>
              <a:rPr lang="en-US" sz="3600" dirty="0"/>
              <a:t>My goal for this block is to learn the process of finding a problem, working on a solution and then implementing that solution. The skills I want to improve considering our problem are working with websites and creating a Chrome web </a:t>
            </a:r>
            <a:r>
              <a:rPr lang="en-US" sz="3600" dirty="0" err="1"/>
              <a:t>extention</a:t>
            </a:r>
            <a:r>
              <a:rPr lang="en-US" sz="3600" dirty="0"/>
              <a:t>.</a:t>
            </a:r>
            <a:endParaRPr lang="de-DE" sz="3600" dirty="0"/>
          </a:p>
        </p:txBody>
      </p:sp>
      <p:sp>
        <p:nvSpPr>
          <p:cNvPr id="3" name="Textfeld 2">
            <a:extLst>
              <a:ext uri="{FF2B5EF4-FFF2-40B4-BE49-F238E27FC236}">
                <a16:creationId xmlns:a16="http://schemas.microsoft.com/office/drawing/2014/main" id="{10DD9D33-53EA-35FB-EFC4-4B6EBE9A2631}"/>
              </a:ext>
            </a:extLst>
          </p:cNvPr>
          <p:cNvSpPr txBox="1"/>
          <p:nvPr/>
        </p:nvSpPr>
        <p:spPr>
          <a:xfrm>
            <a:off x="1648272" y="618041"/>
            <a:ext cx="9505056" cy="646331"/>
          </a:xfrm>
          <a:prstGeom prst="rect">
            <a:avLst/>
          </a:prstGeom>
          <a:noFill/>
        </p:spPr>
        <p:txBody>
          <a:bodyPr wrap="square" rtlCol="0">
            <a:spAutoFit/>
          </a:bodyPr>
          <a:lstStyle/>
          <a:p>
            <a:r>
              <a:rPr lang="de-DE" sz="3600" dirty="0"/>
              <a:t>Learning </a:t>
            </a:r>
            <a:r>
              <a:rPr lang="de-DE" sz="3600" dirty="0" err="1"/>
              <a:t>goal</a:t>
            </a:r>
            <a:r>
              <a:rPr lang="de-DE" sz="3600" dirty="0"/>
              <a:t> Jannis:</a:t>
            </a:r>
          </a:p>
        </p:txBody>
      </p:sp>
    </p:spTree>
    <p:extLst>
      <p:ext uri="{BB962C8B-B14F-4D97-AF65-F5344CB8AC3E}">
        <p14:creationId xmlns:p14="http://schemas.microsoft.com/office/powerpoint/2010/main" val="412441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0DF44E8-41F9-4EAA-BA26-10072910E57E}"/>
              </a:ext>
            </a:extLst>
          </p:cNvPr>
          <p:cNvCxnSpPr>
            <a:cxnSpLocks/>
          </p:cNvCxnSpPr>
          <p:nvPr/>
        </p:nvCxnSpPr>
        <p:spPr>
          <a:xfrm>
            <a:off x="928192" y="615752"/>
            <a:ext cx="10441160" cy="7137176"/>
          </a:xfrm>
          <a:prstGeom prst="line">
            <a:avLst/>
          </a:prstGeom>
          <a:ln w="38100" cap="rnd">
            <a:solidFill>
              <a:schemeClr val="bg1">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F621C8A-1BCE-4B75-BA2E-8CAAE5DC4BF9}"/>
              </a:ext>
            </a:extLst>
          </p:cNvPr>
          <p:cNvCxnSpPr>
            <a:cxnSpLocks/>
          </p:cNvCxnSpPr>
          <p:nvPr/>
        </p:nvCxnSpPr>
        <p:spPr>
          <a:xfrm flipV="1">
            <a:off x="1216224" y="615752"/>
            <a:ext cx="10297144" cy="6849144"/>
          </a:xfrm>
          <a:prstGeom prst="line">
            <a:avLst/>
          </a:prstGeom>
          <a:ln w="38100" cap="rnd">
            <a:solidFill>
              <a:schemeClr val="bg1">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EB7C56BD-38C9-403C-AAC5-AE50C9D27F3D}"/>
              </a:ext>
            </a:extLst>
          </p:cNvPr>
          <p:cNvSpPr txBox="1"/>
          <p:nvPr/>
        </p:nvSpPr>
        <p:spPr>
          <a:xfrm>
            <a:off x="777590" y="7867073"/>
            <a:ext cx="5047146" cy="11521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noAutofit/>
          </a:bodyPr>
          <a:lstStyle/>
          <a:p>
            <a:r>
              <a:rPr lang="de-DE" dirty="0" err="1"/>
              <a:t>Gain</a:t>
            </a:r>
            <a:endParaRPr lang="de-DE" dirty="0"/>
          </a:p>
        </p:txBody>
      </p:sp>
      <p:sp>
        <p:nvSpPr>
          <p:cNvPr id="22" name="Textfeld 21">
            <a:extLst>
              <a:ext uri="{FF2B5EF4-FFF2-40B4-BE49-F238E27FC236}">
                <a16:creationId xmlns:a16="http://schemas.microsoft.com/office/drawing/2014/main" id="{25896E10-8FD7-4593-AA04-85BB96F91BEE}"/>
              </a:ext>
            </a:extLst>
          </p:cNvPr>
          <p:cNvSpPr txBox="1"/>
          <p:nvPr/>
        </p:nvSpPr>
        <p:spPr>
          <a:xfrm>
            <a:off x="5962166" y="7858324"/>
            <a:ext cx="5047146" cy="11521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noAutofit/>
          </a:bodyPr>
          <a:lstStyle/>
          <a:p>
            <a:r>
              <a:rPr lang="de-DE" dirty="0"/>
              <a:t>Pain</a:t>
            </a:r>
          </a:p>
        </p:txBody>
      </p:sp>
      <p:sp>
        <p:nvSpPr>
          <p:cNvPr id="24" name="Textfeld 23">
            <a:extLst>
              <a:ext uri="{FF2B5EF4-FFF2-40B4-BE49-F238E27FC236}">
                <a16:creationId xmlns:a16="http://schemas.microsoft.com/office/drawing/2014/main" id="{73608F41-6CA9-488B-8031-7BEEF4A05B5F}"/>
              </a:ext>
            </a:extLst>
          </p:cNvPr>
          <p:cNvSpPr txBox="1"/>
          <p:nvPr/>
        </p:nvSpPr>
        <p:spPr>
          <a:xfrm>
            <a:off x="4964832" y="87205"/>
            <a:ext cx="2367880" cy="481029"/>
          </a:xfrm>
          <a:prstGeom prst="rect">
            <a:avLst/>
          </a:prstGeom>
          <a:noFill/>
        </p:spPr>
        <p:txBody>
          <a:bodyPr wrap="square" rtlCol="0">
            <a:spAutoFit/>
          </a:bodyPr>
          <a:lstStyle/>
          <a:p>
            <a:r>
              <a:rPr lang="de-DE" dirty="0"/>
              <a:t>Think &amp; </a:t>
            </a:r>
            <a:r>
              <a:rPr lang="de-DE" dirty="0" err="1"/>
              <a:t>Feel</a:t>
            </a:r>
            <a:endParaRPr lang="de-DE" dirty="0"/>
          </a:p>
        </p:txBody>
      </p:sp>
      <p:sp>
        <p:nvSpPr>
          <p:cNvPr id="25" name="Textfeld 24">
            <a:extLst>
              <a:ext uri="{FF2B5EF4-FFF2-40B4-BE49-F238E27FC236}">
                <a16:creationId xmlns:a16="http://schemas.microsoft.com/office/drawing/2014/main" id="{C4FF76FC-2B9A-4E74-8E25-44C56511AB14}"/>
              </a:ext>
            </a:extLst>
          </p:cNvPr>
          <p:cNvSpPr txBox="1"/>
          <p:nvPr/>
        </p:nvSpPr>
        <p:spPr>
          <a:xfrm>
            <a:off x="11180035" y="3703311"/>
            <a:ext cx="2367880" cy="481029"/>
          </a:xfrm>
          <a:prstGeom prst="rect">
            <a:avLst/>
          </a:prstGeom>
          <a:noFill/>
        </p:spPr>
        <p:txBody>
          <a:bodyPr wrap="square" rtlCol="0">
            <a:spAutoFit/>
          </a:bodyPr>
          <a:lstStyle/>
          <a:p>
            <a:r>
              <a:rPr lang="de-DE" dirty="0"/>
              <a:t>See</a:t>
            </a:r>
          </a:p>
        </p:txBody>
      </p:sp>
      <p:sp>
        <p:nvSpPr>
          <p:cNvPr id="26" name="Textfeld 25">
            <a:extLst>
              <a:ext uri="{FF2B5EF4-FFF2-40B4-BE49-F238E27FC236}">
                <a16:creationId xmlns:a16="http://schemas.microsoft.com/office/drawing/2014/main" id="{433E1BEF-5FD5-43D1-A9BB-F6A2EFEB2A16}"/>
              </a:ext>
            </a:extLst>
          </p:cNvPr>
          <p:cNvSpPr txBox="1"/>
          <p:nvPr/>
        </p:nvSpPr>
        <p:spPr>
          <a:xfrm>
            <a:off x="5216860" y="7079708"/>
            <a:ext cx="2367880" cy="481029"/>
          </a:xfrm>
          <a:prstGeom prst="rect">
            <a:avLst/>
          </a:prstGeom>
          <a:noFill/>
        </p:spPr>
        <p:txBody>
          <a:bodyPr wrap="square" rtlCol="0">
            <a:spAutoFit/>
          </a:bodyPr>
          <a:lstStyle/>
          <a:p>
            <a:r>
              <a:rPr lang="de-DE" dirty="0"/>
              <a:t>Say and do</a:t>
            </a:r>
          </a:p>
        </p:txBody>
      </p:sp>
      <p:sp>
        <p:nvSpPr>
          <p:cNvPr id="27" name="Textfeld 26">
            <a:extLst>
              <a:ext uri="{FF2B5EF4-FFF2-40B4-BE49-F238E27FC236}">
                <a16:creationId xmlns:a16="http://schemas.microsoft.com/office/drawing/2014/main" id="{1537E7CA-CE9C-489B-A8E0-A4772DD02D64}"/>
              </a:ext>
            </a:extLst>
          </p:cNvPr>
          <p:cNvSpPr txBox="1"/>
          <p:nvPr/>
        </p:nvSpPr>
        <p:spPr>
          <a:xfrm>
            <a:off x="352128" y="3729280"/>
            <a:ext cx="2367880" cy="481029"/>
          </a:xfrm>
          <a:prstGeom prst="rect">
            <a:avLst/>
          </a:prstGeom>
          <a:noFill/>
        </p:spPr>
        <p:txBody>
          <a:bodyPr wrap="square" rtlCol="0">
            <a:spAutoFit/>
          </a:bodyPr>
          <a:lstStyle/>
          <a:p>
            <a:r>
              <a:rPr lang="de-DE" dirty="0" err="1"/>
              <a:t>Hear</a:t>
            </a:r>
            <a:endParaRPr lang="de-DE" dirty="0"/>
          </a:p>
        </p:txBody>
      </p:sp>
      <p:sp>
        <p:nvSpPr>
          <p:cNvPr id="2" name="Rechteck 1">
            <a:extLst>
              <a:ext uri="{FF2B5EF4-FFF2-40B4-BE49-F238E27FC236}">
                <a16:creationId xmlns:a16="http://schemas.microsoft.com/office/drawing/2014/main" id="{0428D365-0823-A6D9-3D19-A58FAA8E03F1}"/>
              </a:ext>
            </a:extLst>
          </p:cNvPr>
          <p:cNvSpPr/>
          <p:nvPr/>
        </p:nvSpPr>
        <p:spPr>
          <a:xfrm>
            <a:off x="2612236" y="467277"/>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„Learning </a:t>
            </a:r>
            <a:r>
              <a:rPr lang="de-DE" dirty="0" err="1">
                <a:ln w="0"/>
                <a:solidFill>
                  <a:schemeClr val="tx1"/>
                </a:solidFill>
                <a:effectLst>
                  <a:outerShdw blurRad="38100" dist="19050" dir="2700000" algn="tl" rotWithShape="0">
                    <a:schemeClr val="dk1">
                      <a:alpha val="40000"/>
                    </a:schemeClr>
                  </a:outerShdw>
                </a:effectLst>
              </a:rPr>
              <a:t>this</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stuff</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is</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fun</a:t>
            </a:r>
            <a:r>
              <a:rPr lang="de-DE" dirty="0">
                <a:ln w="0"/>
                <a:solidFill>
                  <a:schemeClr val="tx1"/>
                </a:solidFill>
                <a:effectLst>
                  <a:outerShdw blurRad="38100" dist="19050" dir="2700000" algn="tl" rotWithShape="0">
                    <a:schemeClr val="dk1">
                      <a:alpha val="40000"/>
                    </a:schemeClr>
                  </a:outerShdw>
                </a:effectLst>
              </a:rPr>
              <a:t>“</a:t>
            </a:r>
          </a:p>
        </p:txBody>
      </p:sp>
      <p:sp>
        <p:nvSpPr>
          <p:cNvPr id="4" name="Rechteck 3">
            <a:extLst>
              <a:ext uri="{FF2B5EF4-FFF2-40B4-BE49-F238E27FC236}">
                <a16:creationId xmlns:a16="http://schemas.microsoft.com/office/drawing/2014/main" id="{FBB34E9B-7FDF-96A0-CB7E-C656C1265129}"/>
              </a:ext>
            </a:extLst>
          </p:cNvPr>
          <p:cNvSpPr/>
          <p:nvPr/>
        </p:nvSpPr>
        <p:spPr>
          <a:xfrm>
            <a:off x="4751996" y="565805"/>
            <a:ext cx="1872208" cy="1435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a:t>
            </a:r>
            <a:r>
              <a:rPr lang="de-DE" dirty="0" err="1">
                <a:ln w="0"/>
                <a:solidFill>
                  <a:schemeClr val="tx1"/>
                </a:solidFill>
                <a:effectLst>
                  <a:outerShdw blurRad="38100" dist="19050" dir="2700000" algn="tl" rotWithShape="0">
                    <a:schemeClr val="dk1">
                      <a:alpha val="40000"/>
                    </a:schemeClr>
                  </a:outerShdw>
                </a:effectLst>
              </a:rPr>
              <a:t>Moodle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is</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really</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hard</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to</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use</a:t>
            </a:r>
            <a:r>
              <a:rPr lang="de-DE" dirty="0">
                <a:ln w="0"/>
                <a:solidFill>
                  <a:schemeClr val="tx1"/>
                </a:solidFill>
                <a:effectLst>
                  <a:outerShdw blurRad="38100" dist="19050" dir="2700000" algn="tl" rotWithShape="0">
                    <a:schemeClr val="dk1">
                      <a:alpha val="40000"/>
                    </a:schemeClr>
                  </a:outerShdw>
                </a:effectLst>
              </a:rPr>
              <a:t>“</a:t>
            </a:r>
          </a:p>
        </p:txBody>
      </p:sp>
      <p:sp>
        <p:nvSpPr>
          <p:cNvPr id="5" name="Rechteck 4">
            <a:extLst>
              <a:ext uri="{FF2B5EF4-FFF2-40B4-BE49-F238E27FC236}">
                <a16:creationId xmlns:a16="http://schemas.microsoft.com/office/drawing/2014/main" id="{9BCDE308-C8E5-FC45-7ACE-F5E7A5A7A405}"/>
              </a:ext>
            </a:extLst>
          </p:cNvPr>
          <p:cNvSpPr/>
          <p:nvPr/>
        </p:nvSpPr>
        <p:spPr>
          <a:xfrm>
            <a:off x="9360350" y="2133963"/>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err="1">
                <a:ln w="0"/>
                <a:solidFill>
                  <a:schemeClr val="tx1"/>
                </a:solidFill>
                <a:effectLst>
                  <a:outerShdw blurRad="38100" dist="19050" dir="2700000" algn="tl" rotWithShape="0">
                    <a:schemeClr val="dk1">
                      <a:alpha val="40000"/>
                    </a:schemeClr>
                  </a:outerShdw>
                </a:effectLst>
              </a:rPr>
              <a:t>Moodle</a:t>
            </a:r>
            <a:endParaRPr lang="de-DE" dirty="0">
              <a:ln w="0"/>
              <a:solidFill>
                <a:schemeClr val="tx1"/>
              </a:solidFill>
              <a:effectLst>
                <a:outerShdw blurRad="38100" dist="19050" dir="2700000" algn="tl" rotWithShape="0">
                  <a:schemeClr val="dk1">
                    <a:alpha val="40000"/>
                  </a:schemeClr>
                </a:outerShdw>
              </a:effectLst>
            </a:endParaRPr>
          </a:p>
        </p:txBody>
      </p:sp>
      <p:sp>
        <p:nvSpPr>
          <p:cNvPr id="6" name="Rechteck 5">
            <a:extLst>
              <a:ext uri="{FF2B5EF4-FFF2-40B4-BE49-F238E27FC236}">
                <a16:creationId xmlns:a16="http://schemas.microsoft.com/office/drawing/2014/main" id="{DF8E0C29-98DF-8E86-1213-0AA9980575B6}"/>
              </a:ext>
            </a:extLst>
          </p:cNvPr>
          <p:cNvSpPr/>
          <p:nvPr/>
        </p:nvSpPr>
        <p:spPr>
          <a:xfrm>
            <a:off x="9398781" y="3500264"/>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sz="2000" dirty="0" err="1">
                <a:ln w="0"/>
                <a:solidFill>
                  <a:schemeClr val="tx1"/>
                </a:solidFill>
                <a:effectLst>
                  <a:outerShdw blurRad="38100" dist="19050" dir="2700000" algn="tl" rotWithShape="0">
                    <a:schemeClr val="dk1">
                      <a:alpha val="40000"/>
                    </a:schemeClr>
                  </a:outerShdw>
                </a:effectLst>
              </a:rPr>
              <a:t>Classmates</a:t>
            </a:r>
            <a:endParaRPr lang="de-DE" sz="2000" dirty="0">
              <a:ln w="0"/>
              <a:solidFill>
                <a:schemeClr val="tx1"/>
              </a:solidFill>
              <a:effectLst>
                <a:outerShdw blurRad="38100" dist="19050" dir="2700000" algn="tl" rotWithShape="0">
                  <a:schemeClr val="dk1">
                    <a:alpha val="40000"/>
                  </a:schemeClr>
                </a:outerShdw>
              </a:effectLst>
            </a:endParaRPr>
          </a:p>
        </p:txBody>
      </p:sp>
      <p:sp>
        <p:nvSpPr>
          <p:cNvPr id="7" name="Rechteck 6">
            <a:extLst>
              <a:ext uri="{FF2B5EF4-FFF2-40B4-BE49-F238E27FC236}">
                <a16:creationId xmlns:a16="http://schemas.microsoft.com/office/drawing/2014/main" id="{47C2892A-63C7-7881-B64B-6017F9FC8FE5}"/>
              </a:ext>
            </a:extLst>
          </p:cNvPr>
          <p:cNvSpPr/>
          <p:nvPr/>
        </p:nvSpPr>
        <p:spPr>
          <a:xfrm>
            <a:off x="9398781" y="5018475"/>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Learning Material</a:t>
            </a:r>
          </a:p>
        </p:txBody>
      </p:sp>
      <p:sp>
        <p:nvSpPr>
          <p:cNvPr id="11" name="Rechteck 10">
            <a:extLst>
              <a:ext uri="{FF2B5EF4-FFF2-40B4-BE49-F238E27FC236}">
                <a16:creationId xmlns:a16="http://schemas.microsoft.com/office/drawing/2014/main" id="{EE2D4C6B-2FB0-B929-BBA5-D4A227795E59}"/>
              </a:ext>
            </a:extLst>
          </p:cNvPr>
          <p:cNvSpPr/>
          <p:nvPr/>
        </p:nvSpPr>
        <p:spPr>
          <a:xfrm>
            <a:off x="562344" y="1762036"/>
            <a:ext cx="2244462" cy="15942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„Use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requirements</a:t>
            </a:r>
            <a:r>
              <a:rPr lang="de-DE" dirty="0">
                <a:ln w="0"/>
                <a:solidFill>
                  <a:schemeClr val="tx1"/>
                </a:solidFill>
                <a:effectLst>
                  <a:outerShdw blurRad="38100" dist="19050" dir="2700000" algn="tl" rotWithShape="0">
                    <a:schemeClr val="dk1">
                      <a:alpha val="40000"/>
                    </a:schemeClr>
                  </a:outerShdw>
                </a:effectLst>
              </a:rPr>
              <a:t> on </a:t>
            </a:r>
            <a:r>
              <a:rPr lang="de-DE" dirty="0" err="1">
                <a:ln w="0"/>
                <a:solidFill>
                  <a:schemeClr val="tx1"/>
                </a:solidFill>
                <a:effectLst>
                  <a:outerShdw blurRad="38100" dist="19050" dir="2700000" algn="tl" rotWithShape="0">
                    <a:schemeClr val="dk1">
                      <a:alpha val="40000"/>
                    </a:schemeClr>
                  </a:outerShdw>
                </a:effectLst>
              </a:rPr>
              <a:t>page</a:t>
            </a:r>
            <a:r>
              <a:rPr lang="de-DE" dirty="0">
                <a:ln w="0"/>
                <a:solidFill>
                  <a:schemeClr val="tx1"/>
                </a:solidFill>
                <a:effectLst>
                  <a:outerShdw blurRad="38100" dist="19050" dir="2700000" algn="tl" rotWithShape="0">
                    <a:schemeClr val="dk1">
                      <a:alpha val="40000"/>
                    </a:schemeClr>
                  </a:outerShdw>
                </a:effectLst>
              </a:rPr>
              <a:t> x, not y.“</a:t>
            </a:r>
          </a:p>
        </p:txBody>
      </p:sp>
      <p:sp>
        <p:nvSpPr>
          <p:cNvPr id="12" name="Rechteck 11">
            <a:extLst>
              <a:ext uri="{FF2B5EF4-FFF2-40B4-BE49-F238E27FC236}">
                <a16:creationId xmlns:a16="http://schemas.microsoft.com/office/drawing/2014/main" id="{A9199C5A-1D63-F524-92E8-787020E1E362}"/>
              </a:ext>
            </a:extLst>
          </p:cNvPr>
          <p:cNvSpPr/>
          <p:nvPr/>
        </p:nvSpPr>
        <p:spPr>
          <a:xfrm>
            <a:off x="7428210" y="3703311"/>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Teachers</a:t>
            </a:r>
          </a:p>
        </p:txBody>
      </p:sp>
      <p:sp>
        <p:nvSpPr>
          <p:cNvPr id="13" name="Rechteck 12">
            <a:extLst>
              <a:ext uri="{FF2B5EF4-FFF2-40B4-BE49-F238E27FC236}">
                <a16:creationId xmlns:a16="http://schemas.microsoft.com/office/drawing/2014/main" id="{A51A2B00-FB65-FC3B-EB48-099C666CA259}"/>
              </a:ext>
            </a:extLst>
          </p:cNvPr>
          <p:cNvSpPr/>
          <p:nvPr/>
        </p:nvSpPr>
        <p:spPr>
          <a:xfrm>
            <a:off x="1288232" y="3644279"/>
            <a:ext cx="2088232" cy="15942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„Finish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task</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until</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end </a:t>
            </a:r>
            <a:r>
              <a:rPr lang="de-DE" dirty="0" err="1">
                <a:ln w="0"/>
                <a:solidFill>
                  <a:schemeClr val="tx1"/>
                </a:solidFill>
                <a:effectLst>
                  <a:outerShdw blurRad="38100" dist="19050" dir="2700000" algn="tl" rotWithShape="0">
                    <a:schemeClr val="dk1">
                      <a:alpha val="40000"/>
                    </a:schemeClr>
                  </a:outerShdw>
                </a:effectLst>
              </a:rPr>
              <a:t>of</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block.“</a:t>
            </a:r>
          </a:p>
        </p:txBody>
      </p:sp>
      <p:sp>
        <p:nvSpPr>
          <p:cNvPr id="14" name="Rechteck 13">
            <a:extLst>
              <a:ext uri="{FF2B5EF4-FFF2-40B4-BE49-F238E27FC236}">
                <a16:creationId xmlns:a16="http://schemas.microsoft.com/office/drawing/2014/main" id="{3B286694-B0F1-4CC0-97E0-5064CB5C7C04}"/>
              </a:ext>
            </a:extLst>
          </p:cNvPr>
          <p:cNvSpPr/>
          <p:nvPr/>
        </p:nvSpPr>
        <p:spPr>
          <a:xfrm>
            <a:off x="4544529" y="5068690"/>
            <a:ext cx="2367880" cy="17229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„Do </a:t>
            </a:r>
            <a:r>
              <a:rPr lang="de-DE" dirty="0" err="1">
                <a:ln w="0"/>
                <a:solidFill>
                  <a:schemeClr val="tx1"/>
                </a:solidFill>
                <a:effectLst>
                  <a:outerShdw blurRad="38100" dist="19050" dir="2700000" algn="tl" rotWithShape="0">
                    <a:schemeClr val="dk1">
                      <a:alpha val="40000"/>
                    </a:schemeClr>
                  </a:outerShdw>
                </a:effectLst>
              </a:rPr>
              <a:t>we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have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to</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include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this</a:t>
            </a:r>
            <a:r>
              <a:rPr lang="de-DE" dirty="0">
                <a:ln w="0"/>
                <a:solidFill>
                  <a:schemeClr val="tx1"/>
                </a:solidFill>
                <a:effectLst>
                  <a:outerShdw blurRad="38100" dist="19050" dir="2700000" algn="tl" rotWithShape="0">
                    <a:schemeClr val="dk1">
                      <a:alpha val="40000"/>
                    </a:schemeClr>
                  </a:outerShdw>
                </a:effectLst>
              </a:rPr>
              <a:t> in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final </a:t>
            </a:r>
            <a:r>
              <a:rPr lang="de-DE" dirty="0" err="1">
                <a:ln w="0"/>
                <a:solidFill>
                  <a:schemeClr val="tx1"/>
                </a:solidFill>
                <a:effectLst>
                  <a:outerShdw blurRad="38100" dist="19050" dir="2700000" algn="tl" rotWithShape="0">
                    <a:schemeClr val="dk1">
                      <a:alpha val="40000"/>
                    </a:schemeClr>
                  </a:outerShdw>
                </a:effectLst>
              </a:rPr>
              <a:t>product</a:t>
            </a:r>
            <a:r>
              <a:rPr lang="de-DE" dirty="0">
                <a:ln w="0"/>
                <a:solidFill>
                  <a:schemeClr val="tx1"/>
                </a:solidFill>
                <a:effectLst>
                  <a:outerShdw blurRad="38100" dist="19050" dir="2700000" algn="tl" rotWithShape="0">
                    <a:schemeClr val="dk1">
                      <a:alpha val="40000"/>
                    </a:schemeClr>
                  </a:outerShdw>
                </a:effectLst>
              </a:rPr>
              <a:t>?“</a:t>
            </a:r>
          </a:p>
        </p:txBody>
      </p:sp>
      <p:sp>
        <p:nvSpPr>
          <p:cNvPr id="15" name="Rechteck 14">
            <a:extLst>
              <a:ext uri="{FF2B5EF4-FFF2-40B4-BE49-F238E27FC236}">
                <a16:creationId xmlns:a16="http://schemas.microsoft.com/office/drawing/2014/main" id="{5E283157-A2B2-66D8-9E2F-BABBF8E6E6F2}"/>
              </a:ext>
            </a:extLst>
          </p:cNvPr>
          <p:cNvSpPr/>
          <p:nvPr/>
        </p:nvSpPr>
        <p:spPr>
          <a:xfrm>
            <a:off x="7459859" y="6720729"/>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Works on </a:t>
            </a:r>
            <a:r>
              <a:rPr lang="de-DE" dirty="0" err="1">
                <a:ln w="0"/>
                <a:solidFill>
                  <a:schemeClr val="tx1"/>
                </a:solidFill>
                <a:effectLst>
                  <a:outerShdw blurRad="38100" dist="19050" dir="2700000" algn="tl" rotWithShape="0">
                    <a:schemeClr val="dk1">
                      <a:alpha val="40000"/>
                    </a:schemeClr>
                  </a:outerShdw>
                </a:effectLst>
              </a:rPr>
              <a:t>tasks</a:t>
            </a:r>
            <a:endParaRPr lang="de-DE" dirty="0">
              <a:ln w="0"/>
              <a:solidFill>
                <a:schemeClr val="tx1"/>
              </a:solidFill>
              <a:effectLst>
                <a:outerShdw blurRad="38100" dist="19050" dir="2700000" algn="tl" rotWithShape="0">
                  <a:schemeClr val="dk1">
                    <a:alpha val="40000"/>
                  </a:schemeClr>
                </a:outerShdw>
              </a:effectLst>
            </a:endParaRPr>
          </a:p>
        </p:txBody>
      </p:sp>
      <p:sp>
        <p:nvSpPr>
          <p:cNvPr id="16" name="Rechteck 15">
            <a:extLst>
              <a:ext uri="{FF2B5EF4-FFF2-40B4-BE49-F238E27FC236}">
                <a16:creationId xmlns:a16="http://schemas.microsoft.com/office/drawing/2014/main" id="{3006C805-C28F-3CBC-28DB-4DE1476D651C}"/>
              </a:ext>
            </a:extLst>
          </p:cNvPr>
          <p:cNvSpPr/>
          <p:nvPr/>
        </p:nvSpPr>
        <p:spPr>
          <a:xfrm>
            <a:off x="6756648" y="7905328"/>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Bad </a:t>
            </a:r>
            <a:r>
              <a:rPr lang="de-DE" dirty="0" err="1">
                <a:ln w="0"/>
                <a:solidFill>
                  <a:schemeClr val="tx1"/>
                </a:solidFill>
                <a:effectLst>
                  <a:outerShdw blurRad="38100" dist="19050" dir="2700000" algn="tl" rotWithShape="0">
                    <a:schemeClr val="dk1">
                      <a:alpha val="40000"/>
                    </a:schemeClr>
                  </a:outerShdw>
                </a:effectLst>
              </a:rPr>
              <a:t>internet</a:t>
            </a:r>
            <a:endParaRPr lang="de-DE" dirty="0">
              <a:ln w="0"/>
              <a:solidFill>
                <a:schemeClr val="tx1"/>
              </a:solidFill>
              <a:effectLst>
                <a:outerShdw blurRad="38100" dist="19050" dir="2700000" algn="tl" rotWithShape="0">
                  <a:schemeClr val="dk1">
                    <a:alpha val="40000"/>
                  </a:schemeClr>
                </a:outerShdw>
              </a:effectLst>
            </a:endParaRPr>
          </a:p>
        </p:txBody>
      </p:sp>
      <p:sp>
        <p:nvSpPr>
          <p:cNvPr id="17" name="Rechteck 16">
            <a:extLst>
              <a:ext uri="{FF2B5EF4-FFF2-40B4-BE49-F238E27FC236}">
                <a16:creationId xmlns:a16="http://schemas.microsoft.com/office/drawing/2014/main" id="{6B374CD8-138C-40B9-2F82-79DBA0EA22C6}"/>
              </a:ext>
            </a:extLst>
          </p:cNvPr>
          <p:cNvSpPr/>
          <p:nvPr/>
        </p:nvSpPr>
        <p:spPr>
          <a:xfrm>
            <a:off x="8550262" y="7867481"/>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err="1">
                <a:ln w="0"/>
                <a:solidFill>
                  <a:schemeClr val="tx1"/>
                </a:solidFill>
                <a:effectLst>
                  <a:outerShdw blurRad="38100" dist="19050" dir="2700000" algn="tl" rotWithShape="0">
                    <a:schemeClr val="dk1">
                      <a:alpha val="40000"/>
                    </a:schemeClr>
                  </a:outerShdw>
                </a:effectLst>
              </a:rPr>
              <a:t>Moodle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is</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confusing</a:t>
            </a:r>
            <a:endParaRPr lang="de-DE" dirty="0">
              <a:ln w="0"/>
              <a:solidFill>
                <a:schemeClr val="tx1"/>
              </a:solidFill>
              <a:effectLst>
                <a:outerShdw blurRad="38100" dist="19050" dir="2700000" algn="tl" rotWithShape="0">
                  <a:schemeClr val="dk1">
                    <a:alpha val="40000"/>
                  </a:schemeClr>
                </a:outerShdw>
              </a:effectLst>
            </a:endParaRPr>
          </a:p>
        </p:txBody>
      </p:sp>
      <p:sp>
        <p:nvSpPr>
          <p:cNvPr id="19" name="Rechteck 18">
            <a:extLst>
              <a:ext uri="{FF2B5EF4-FFF2-40B4-BE49-F238E27FC236}">
                <a16:creationId xmlns:a16="http://schemas.microsoft.com/office/drawing/2014/main" id="{F185F6B0-E2CC-F58C-16BB-8E4E6BFF7FBB}"/>
              </a:ext>
            </a:extLst>
          </p:cNvPr>
          <p:cNvSpPr/>
          <p:nvPr/>
        </p:nvSpPr>
        <p:spPr>
          <a:xfrm>
            <a:off x="1941243" y="7894328"/>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Clear </a:t>
            </a:r>
            <a:r>
              <a:rPr lang="de-DE" dirty="0" err="1">
                <a:ln w="0"/>
                <a:solidFill>
                  <a:schemeClr val="tx1"/>
                </a:solidFill>
                <a:effectLst>
                  <a:outerShdw blurRad="38100" dist="19050" dir="2700000" algn="tl" rotWithShape="0">
                    <a:schemeClr val="dk1">
                      <a:alpha val="40000"/>
                    </a:schemeClr>
                  </a:outerShdw>
                </a:effectLst>
              </a:rPr>
              <a:t>tasks</a:t>
            </a:r>
            <a:endParaRPr lang="de-DE" dirty="0">
              <a:ln w="0"/>
              <a:solidFill>
                <a:schemeClr val="tx1"/>
              </a:solidFill>
              <a:effectLst>
                <a:outerShdw blurRad="38100" dist="19050" dir="2700000" algn="tl" rotWithShape="0">
                  <a:schemeClr val="dk1">
                    <a:alpha val="40000"/>
                  </a:schemeClr>
                </a:outerShdw>
              </a:effectLst>
            </a:endParaRPr>
          </a:p>
        </p:txBody>
      </p:sp>
      <p:sp>
        <p:nvSpPr>
          <p:cNvPr id="20" name="Rechteck 19">
            <a:extLst>
              <a:ext uri="{FF2B5EF4-FFF2-40B4-BE49-F238E27FC236}">
                <a16:creationId xmlns:a16="http://schemas.microsoft.com/office/drawing/2014/main" id="{51212FA7-6876-4B15-546C-7DC232DA92BD}"/>
              </a:ext>
            </a:extLst>
          </p:cNvPr>
          <p:cNvSpPr/>
          <p:nvPr/>
        </p:nvSpPr>
        <p:spPr>
          <a:xfrm>
            <a:off x="3734857" y="7930332"/>
            <a:ext cx="1656184"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err="1">
                <a:ln w="0"/>
                <a:solidFill>
                  <a:schemeClr val="tx1"/>
                </a:solidFill>
                <a:effectLst>
                  <a:outerShdw blurRad="38100" dist="19050" dir="2700000" algn="tl" rotWithShape="0">
                    <a:schemeClr val="dk1">
                      <a:alpha val="40000"/>
                    </a:schemeClr>
                  </a:outerShdw>
                </a:effectLst>
              </a:rPr>
              <a:t>Good</a:t>
            </a:r>
            <a:r>
              <a:rPr lang="de-DE" dirty="0">
                <a:ln w="0"/>
                <a:solidFill>
                  <a:schemeClr val="tx1"/>
                </a:solidFill>
                <a:effectLst>
                  <a:outerShdw blurRad="38100" dist="19050" dir="2700000" algn="tl" rotWithShape="0">
                    <a:schemeClr val="dk1">
                      <a:alpha val="40000"/>
                    </a:schemeClr>
                  </a:outerShdw>
                </a:effectLst>
              </a:rPr>
              <a:t> Education</a:t>
            </a:r>
          </a:p>
        </p:txBody>
      </p:sp>
      <p:sp>
        <p:nvSpPr>
          <p:cNvPr id="21" name="Rechteck 20">
            <a:extLst>
              <a:ext uri="{FF2B5EF4-FFF2-40B4-BE49-F238E27FC236}">
                <a16:creationId xmlns:a16="http://schemas.microsoft.com/office/drawing/2014/main" id="{CDC7E0E0-1A03-F625-0774-DC43A984F00F}"/>
              </a:ext>
            </a:extLst>
          </p:cNvPr>
          <p:cNvSpPr/>
          <p:nvPr/>
        </p:nvSpPr>
        <p:spPr>
          <a:xfrm>
            <a:off x="7320616" y="402065"/>
            <a:ext cx="2103546" cy="1687498"/>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a:t>
            </a:r>
            <a:r>
              <a:rPr lang="de-DE" dirty="0" err="1">
                <a:ln w="0"/>
                <a:solidFill>
                  <a:schemeClr val="tx1"/>
                </a:solidFill>
                <a:effectLst>
                  <a:outerShdw blurRad="38100" dist="19050" dir="2700000" algn="tl" rotWithShape="0">
                    <a:schemeClr val="dk1">
                      <a:alpha val="40000"/>
                    </a:schemeClr>
                  </a:outerShdw>
                </a:effectLst>
              </a:rPr>
              <a:t>Where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were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right</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requirements</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again</a:t>
            </a:r>
            <a:r>
              <a:rPr lang="de-DE" dirty="0">
                <a:ln w="0"/>
                <a:solidFill>
                  <a:schemeClr val="tx1"/>
                </a:solidFill>
                <a:effectLst>
                  <a:outerShdw blurRad="38100" dist="19050" dir="2700000" algn="tl" rotWithShape="0">
                    <a:schemeClr val="dk1">
                      <a:alpha val="40000"/>
                    </a:schemeClr>
                  </a:outerShdw>
                </a:effectLst>
              </a:rPr>
              <a:t>?“</a:t>
            </a:r>
          </a:p>
        </p:txBody>
      </p:sp>
      <p:sp>
        <p:nvSpPr>
          <p:cNvPr id="23" name="Rechteck 22">
            <a:extLst>
              <a:ext uri="{FF2B5EF4-FFF2-40B4-BE49-F238E27FC236}">
                <a16:creationId xmlns:a16="http://schemas.microsoft.com/office/drawing/2014/main" id="{CAD98327-7863-60B6-C4E4-26EF8490D9CF}"/>
              </a:ext>
            </a:extLst>
          </p:cNvPr>
          <p:cNvSpPr/>
          <p:nvPr/>
        </p:nvSpPr>
        <p:spPr>
          <a:xfrm>
            <a:off x="216024" y="5611523"/>
            <a:ext cx="1800200"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err="1">
                <a:ln w="0"/>
                <a:solidFill>
                  <a:schemeClr val="tx1"/>
                </a:solidFill>
                <a:effectLst>
                  <a:outerShdw blurRad="38100" dist="19050" dir="2700000" algn="tl" rotWithShape="0">
                    <a:schemeClr val="dk1">
                      <a:alpha val="40000"/>
                    </a:schemeClr>
                  </a:outerShdw>
                </a:effectLst>
              </a:rPr>
              <a:t>Distracting</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noises</a:t>
            </a:r>
            <a:endParaRPr lang="de-DE" dirty="0">
              <a:ln w="0"/>
              <a:solidFill>
                <a:schemeClr val="tx1"/>
              </a:solidFill>
              <a:effectLst>
                <a:outerShdw blurRad="38100" dist="19050" dir="2700000" algn="tl" rotWithShape="0">
                  <a:schemeClr val="dk1">
                    <a:alpha val="40000"/>
                  </a:schemeClr>
                </a:outerShdw>
              </a:effectLst>
            </a:endParaRPr>
          </a:p>
        </p:txBody>
      </p:sp>
      <p:sp>
        <p:nvSpPr>
          <p:cNvPr id="28" name="Rechteck 27">
            <a:extLst>
              <a:ext uri="{FF2B5EF4-FFF2-40B4-BE49-F238E27FC236}">
                <a16:creationId xmlns:a16="http://schemas.microsoft.com/office/drawing/2014/main" id="{D8A5FE95-93CC-6FEC-8334-4445A092B786}"/>
              </a:ext>
            </a:extLst>
          </p:cNvPr>
          <p:cNvSpPr/>
          <p:nvPr/>
        </p:nvSpPr>
        <p:spPr>
          <a:xfrm>
            <a:off x="2511483" y="6687203"/>
            <a:ext cx="2260815" cy="1008238"/>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err="1">
                <a:ln w="0"/>
                <a:solidFill>
                  <a:schemeClr val="tx1"/>
                </a:solidFill>
                <a:effectLst>
                  <a:outerShdw blurRad="38100" dist="19050" dir="2700000" algn="tl" rotWithShape="0">
                    <a:schemeClr val="dk1">
                      <a:alpha val="40000"/>
                    </a:schemeClr>
                  </a:outerShdw>
                </a:effectLst>
              </a:rPr>
              <a:t>Presentations</a:t>
            </a:r>
            <a:endParaRPr lang="de-DE" dirty="0">
              <a:ln w="0"/>
              <a:solidFill>
                <a:schemeClr val="tx1"/>
              </a:solidFill>
              <a:effectLst>
                <a:outerShdw blurRad="38100" dist="19050" dir="2700000" algn="tl" rotWithShape="0">
                  <a:schemeClr val="dk1">
                    <a:alpha val="40000"/>
                  </a:schemeClr>
                </a:outerShdw>
              </a:effectLst>
            </a:endParaRPr>
          </a:p>
        </p:txBody>
      </p:sp>
      <p:sp>
        <p:nvSpPr>
          <p:cNvPr id="3" name="Rechteck 2">
            <a:extLst>
              <a:ext uri="{FF2B5EF4-FFF2-40B4-BE49-F238E27FC236}">
                <a16:creationId xmlns:a16="http://schemas.microsoft.com/office/drawing/2014/main" id="{12BF09B5-3883-2D28-CBA1-1819898D31DD}"/>
              </a:ext>
            </a:extLst>
          </p:cNvPr>
          <p:cNvSpPr/>
          <p:nvPr/>
        </p:nvSpPr>
        <p:spPr>
          <a:xfrm>
            <a:off x="4642455" y="2133963"/>
            <a:ext cx="2660685" cy="17999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a:t>
            </a:r>
            <a:r>
              <a:rPr lang="de-DE" dirty="0" err="1">
                <a:ln w="0"/>
                <a:solidFill>
                  <a:schemeClr val="tx1"/>
                </a:solidFill>
                <a:effectLst>
                  <a:outerShdw blurRad="38100" dist="19050" dir="2700000" algn="tl" rotWithShape="0">
                    <a:schemeClr val="dk1">
                      <a:alpha val="40000"/>
                    </a:schemeClr>
                  </a:outerShdw>
                </a:effectLst>
              </a:rPr>
              <a:t>Why</a:t>
            </a:r>
            <a:r>
              <a:rPr lang="de-DE" dirty="0">
                <a:ln w="0"/>
                <a:solidFill>
                  <a:schemeClr val="tx1"/>
                </a:solidFill>
                <a:effectLst>
                  <a:outerShdw blurRad="38100" dist="19050" dir="2700000" algn="tl" rotWithShape="0">
                    <a:schemeClr val="dk1">
                      <a:alpha val="40000"/>
                    </a:schemeClr>
                  </a:outerShdw>
                </a:effectLst>
              </a:rPr>
              <a:t> do i </a:t>
            </a:r>
            <a:r>
              <a:rPr lang="de-DE" dirty="0" err="1">
                <a:ln w="0"/>
                <a:solidFill>
                  <a:schemeClr val="tx1"/>
                </a:solidFill>
                <a:effectLst>
                  <a:outerShdw blurRad="38100" dist="19050" dir="2700000" algn="tl" rotWithShape="0">
                    <a:schemeClr val="dk1">
                      <a:alpha val="40000"/>
                    </a:schemeClr>
                  </a:outerShdw>
                </a:effectLst>
              </a:rPr>
              <a:t>always</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have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to</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use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the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enrollment</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phrase</a:t>
            </a:r>
            <a:r>
              <a:rPr lang="de-DE" dirty="0">
                <a:ln w="0"/>
                <a:solidFill>
                  <a:schemeClr val="tx1"/>
                </a:solidFill>
                <a:effectLst>
                  <a:outerShdw blurRad="38100" dist="19050" dir="2700000" algn="tl" rotWithShape="0">
                    <a:schemeClr val="dk1">
                      <a:alpha val="40000"/>
                    </a:schemeClr>
                  </a:outerShdw>
                </a:effectLst>
              </a:rPr>
              <a:t>?“</a:t>
            </a:r>
          </a:p>
        </p:txBody>
      </p:sp>
      <p:sp>
        <p:nvSpPr>
          <p:cNvPr id="8" name="Rechteck 7">
            <a:extLst>
              <a:ext uri="{FF2B5EF4-FFF2-40B4-BE49-F238E27FC236}">
                <a16:creationId xmlns:a16="http://schemas.microsoft.com/office/drawing/2014/main" id="{9BC03C63-E830-1F9C-DA70-D737C106A6D0}"/>
              </a:ext>
            </a:extLst>
          </p:cNvPr>
          <p:cNvSpPr/>
          <p:nvPr/>
        </p:nvSpPr>
        <p:spPr>
          <a:xfrm>
            <a:off x="7008095" y="5311383"/>
            <a:ext cx="1857598" cy="13256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de-DE" dirty="0">
                <a:ln w="0"/>
                <a:solidFill>
                  <a:schemeClr val="tx1"/>
                </a:solidFill>
                <a:effectLst>
                  <a:outerShdw blurRad="38100" dist="19050" dir="2700000" algn="tl" rotWithShape="0">
                    <a:schemeClr val="dk1">
                      <a:alpha val="40000"/>
                    </a:schemeClr>
                  </a:outerShdw>
                </a:effectLst>
              </a:rPr>
              <a:t>„Can </a:t>
            </a:r>
            <a:r>
              <a:rPr lang="de-DE" dirty="0" err="1">
                <a:ln w="0"/>
                <a:solidFill>
                  <a:schemeClr val="tx1"/>
                </a:solidFill>
                <a:effectLst>
                  <a:outerShdw blurRad="38100" dist="19050" dir="2700000" algn="tl" rotWithShape="0">
                    <a:schemeClr val="dk1">
                      <a:alpha val="40000"/>
                    </a:schemeClr>
                  </a:outerShdw>
                </a:effectLst>
              </a:rPr>
              <a:t>we</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go</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earlier</a:t>
            </a:r>
            <a:r>
              <a:rPr lang="de-DE" dirty="0">
                <a:ln w="0"/>
                <a:solidFill>
                  <a:schemeClr val="tx1"/>
                </a:solidFill>
                <a:effectLst>
                  <a:outerShdw blurRad="38100" dist="19050" dir="2700000" algn="tl" rotWithShape="0">
                    <a:schemeClr val="dk1">
                      <a:alpha val="40000"/>
                    </a:schemeClr>
                  </a:outerShdw>
                </a:effectLst>
              </a:rPr>
              <a:t> </a:t>
            </a:r>
            <a:r>
              <a:rPr lang="de-DE" dirty="0" err="1">
                <a:ln w="0"/>
                <a:solidFill>
                  <a:schemeClr val="tx1"/>
                </a:solidFill>
                <a:effectLst>
                  <a:outerShdw blurRad="38100" dist="19050" dir="2700000" algn="tl" rotWithShape="0">
                    <a:schemeClr val="dk1">
                      <a:alpha val="40000"/>
                    </a:schemeClr>
                  </a:outerShdw>
                </a:effectLst>
              </a:rPr>
              <a:t>today</a:t>
            </a:r>
            <a:r>
              <a:rPr lang="de-DE"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65478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43AEAF3-9424-D16E-CFF2-98FE397B0D48}"/>
              </a:ext>
            </a:extLst>
          </p:cNvPr>
          <p:cNvPicPr>
            <a:picLocks noChangeAspect="1"/>
          </p:cNvPicPr>
          <p:nvPr/>
        </p:nvPicPr>
        <p:blipFill>
          <a:blip r:embed="rId2"/>
          <a:stretch>
            <a:fillRect/>
          </a:stretch>
        </p:blipFill>
        <p:spPr>
          <a:xfrm>
            <a:off x="2080320" y="120080"/>
            <a:ext cx="8640960" cy="8878539"/>
          </a:xfrm>
          <a:prstGeom prst="rect">
            <a:avLst/>
          </a:prstGeom>
        </p:spPr>
      </p:pic>
    </p:spTree>
    <p:extLst>
      <p:ext uri="{BB962C8B-B14F-4D97-AF65-F5344CB8AC3E}">
        <p14:creationId xmlns:p14="http://schemas.microsoft.com/office/powerpoint/2010/main" val="98341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hteck 28">
            <a:extLst>
              <a:ext uri="{FF2B5EF4-FFF2-40B4-BE49-F238E27FC236}">
                <a16:creationId xmlns:a16="http://schemas.microsoft.com/office/drawing/2014/main" id="{5EE74005-6E66-0613-D08F-C4E11AB307C7}"/>
              </a:ext>
            </a:extLst>
          </p:cNvPr>
          <p:cNvSpPr/>
          <p:nvPr/>
        </p:nvSpPr>
        <p:spPr>
          <a:xfrm>
            <a:off x="5677807" y="3559834"/>
            <a:ext cx="1445985" cy="3301337"/>
          </a:xfrm>
          <a:prstGeom prst="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989"/>
          </a:p>
        </p:txBody>
      </p:sp>
      <p:sp>
        <p:nvSpPr>
          <p:cNvPr id="2" name="Wolke 1">
            <a:extLst>
              <a:ext uri="{FF2B5EF4-FFF2-40B4-BE49-F238E27FC236}">
                <a16:creationId xmlns:a16="http://schemas.microsoft.com/office/drawing/2014/main" id="{BBA49E14-0588-E5CB-1F84-0B4A62B2C246}"/>
              </a:ext>
            </a:extLst>
          </p:cNvPr>
          <p:cNvSpPr/>
          <p:nvPr/>
        </p:nvSpPr>
        <p:spPr>
          <a:xfrm>
            <a:off x="2798948" y="-36854"/>
            <a:ext cx="7200800" cy="4450233"/>
          </a:xfrm>
          <a:prstGeom prst="cloud">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sz="1989" dirty="0"/>
          </a:p>
        </p:txBody>
      </p:sp>
      <p:pic>
        <p:nvPicPr>
          <p:cNvPr id="72" name="Grafik 71" descr="Apfel mit einfarbiger Füllung">
            <a:extLst>
              <a:ext uri="{FF2B5EF4-FFF2-40B4-BE49-F238E27FC236}">
                <a16:creationId xmlns:a16="http://schemas.microsoft.com/office/drawing/2014/main" id="{D823FDC2-2767-B80D-662A-EFDD45103C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1918" y="13429"/>
            <a:ext cx="1877985" cy="1877985"/>
          </a:xfrm>
          <a:prstGeom prst="rect">
            <a:avLst/>
          </a:prstGeom>
        </p:spPr>
      </p:pic>
      <p:sp>
        <p:nvSpPr>
          <p:cNvPr id="30" name="Rechteck 29">
            <a:extLst>
              <a:ext uri="{FF2B5EF4-FFF2-40B4-BE49-F238E27FC236}">
                <a16:creationId xmlns:a16="http://schemas.microsoft.com/office/drawing/2014/main" id="{CB8A10B4-0356-4024-1B79-2E7D917C9CBB}"/>
              </a:ext>
            </a:extLst>
          </p:cNvPr>
          <p:cNvSpPr/>
          <p:nvPr/>
        </p:nvSpPr>
        <p:spPr>
          <a:xfrm>
            <a:off x="3700463" y="6861171"/>
            <a:ext cx="5400675" cy="2740029"/>
          </a:xfrm>
          <a:prstGeom prst="rect">
            <a:avLst/>
          </a:prstGeom>
          <a:solidFill>
            <a:srgbClr val="5C3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989"/>
          </a:p>
        </p:txBody>
      </p:sp>
      <p:cxnSp>
        <p:nvCxnSpPr>
          <p:cNvPr id="57" name="Verbinder: gewinkelt 56">
            <a:extLst>
              <a:ext uri="{FF2B5EF4-FFF2-40B4-BE49-F238E27FC236}">
                <a16:creationId xmlns:a16="http://schemas.microsoft.com/office/drawing/2014/main" id="{19051A16-0929-D914-405D-D8628477ADEE}"/>
              </a:ext>
            </a:extLst>
          </p:cNvPr>
          <p:cNvCxnSpPr>
            <a:cxnSpLocks/>
          </p:cNvCxnSpPr>
          <p:nvPr/>
        </p:nvCxnSpPr>
        <p:spPr>
          <a:xfrm rot="5400000">
            <a:off x="4736709" y="7156032"/>
            <a:ext cx="2703912" cy="1896042"/>
          </a:xfrm>
          <a:prstGeom prst="bentConnector3">
            <a:avLst>
              <a:gd name="adj1" fmla="val 43342"/>
            </a:avLst>
          </a:prstGeom>
          <a:ln w="1016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Verbinder: gewinkelt 50">
            <a:extLst>
              <a:ext uri="{FF2B5EF4-FFF2-40B4-BE49-F238E27FC236}">
                <a16:creationId xmlns:a16="http://schemas.microsoft.com/office/drawing/2014/main" id="{8197BA92-5411-DFC8-B5E9-E1A8DAB89F7D}"/>
              </a:ext>
            </a:extLst>
          </p:cNvPr>
          <p:cNvCxnSpPr>
            <a:cxnSpLocks/>
          </p:cNvCxnSpPr>
          <p:nvPr/>
        </p:nvCxnSpPr>
        <p:spPr>
          <a:xfrm rot="16200000" flipH="1">
            <a:off x="5495498" y="8023734"/>
            <a:ext cx="2742035" cy="262878"/>
          </a:xfrm>
          <a:prstGeom prst="bentConnector3">
            <a:avLst>
              <a:gd name="adj1" fmla="val 50000"/>
            </a:avLst>
          </a:prstGeom>
          <a:ln w="1016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Verbinder: gewinkelt 42">
            <a:extLst>
              <a:ext uri="{FF2B5EF4-FFF2-40B4-BE49-F238E27FC236}">
                <a16:creationId xmlns:a16="http://schemas.microsoft.com/office/drawing/2014/main" id="{DFB205AA-BDD4-3C5D-06CC-5D1123E71CDE}"/>
              </a:ext>
            </a:extLst>
          </p:cNvPr>
          <p:cNvCxnSpPr>
            <a:cxnSpLocks/>
          </p:cNvCxnSpPr>
          <p:nvPr/>
        </p:nvCxnSpPr>
        <p:spPr>
          <a:xfrm rot="16200000" flipH="1">
            <a:off x="5917030" y="6924997"/>
            <a:ext cx="3037595" cy="2097288"/>
          </a:xfrm>
          <a:prstGeom prst="bentConnector3">
            <a:avLst>
              <a:gd name="adj1" fmla="val 40493"/>
            </a:avLst>
          </a:prstGeom>
          <a:ln w="1016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B8C914C3-72EB-8A7A-4B2A-770065E19323}"/>
              </a:ext>
            </a:extLst>
          </p:cNvPr>
          <p:cNvCxnSpPr>
            <a:cxnSpLocks/>
          </p:cNvCxnSpPr>
          <p:nvPr/>
        </p:nvCxnSpPr>
        <p:spPr>
          <a:xfrm rot="16200000" flipH="1">
            <a:off x="4914028" y="8007120"/>
            <a:ext cx="2631269" cy="339370"/>
          </a:xfrm>
          <a:prstGeom prst="bentConnector3">
            <a:avLst>
              <a:gd name="adj1" fmla="val 50000"/>
            </a:avLst>
          </a:prstGeom>
          <a:ln w="1016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Verbinder: gewinkelt 35">
            <a:extLst>
              <a:ext uri="{FF2B5EF4-FFF2-40B4-BE49-F238E27FC236}">
                <a16:creationId xmlns:a16="http://schemas.microsoft.com/office/drawing/2014/main" id="{C44306F9-C2E1-DE65-520D-32A3BFB13DD8}"/>
              </a:ext>
            </a:extLst>
          </p:cNvPr>
          <p:cNvCxnSpPr>
            <a:cxnSpLocks/>
          </p:cNvCxnSpPr>
          <p:nvPr/>
        </p:nvCxnSpPr>
        <p:spPr>
          <a:xfrm rot="5400000">
            <a:off x="3739060" y="7321750"/>
            <a:ext cx="2477240" cy="1556081"/>
          </a:xfrm>
          <a:prstGeom prst="bentConnector3">
            <a:avLst/>
          </a:prstGeom>
          <a:ln w="1016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hteck 3">
            <a:extLst>
              <a:ext uri="{FF2B5EF4-FFF2-40B4-BE49-F238E27FC236}">
                <a16:creationId xmlns:a16="http://schemas.microsoft.com/office/drawing/2014/main" id="{48015660-6DD9-75F2-B203-605EA2238052}"/>
              </a:ext>
            </a:extLst>
          </p:cNvPr>
          <p:cNvSpPr/>
          <p:nvPr/>
        </p:nvSpPr>
        <p:spPr>
          <a:xfrm>
            <a:off x="5796854" y="4700909"/>
            <a:ext cx="1207893" cy="5923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err="1"/>
              <a:t>Moodle</a:t>
            </a:r>
            <a:r>
              <a:rPr lang="de-DE" sz="1600" dirty="0"/>
              <a:t> </a:t>
            </a:r>
            <a:r>
              <a:rPr lang="de-DE" sz="1600" dirty="0" err="1"/>
              <a:t>is</a:t>
            </a:r>
            <a:r>
              <a:rPr lang="de-DE" sz="1600" dirty="0"/>
              <a:t> </a:t>
            </a:r>
            <a:r>
              <a:rPr lang="de-DE" sz="1600" dirty="0" err="1"/>
              <a:t>hard</a:t>
            </a:r>
            <a:r>
              <a:rPr lang="de-DE" sz="1600" dirty="0"/>
              <a:t> </a:t>
            </a:r>
            <a:r>
              <a:rPr lang="de-DE" sz="1600" dirty="0" err="1"/>
              <a:t>to</a:t>
            </a:r>
            <a:r>
              <a:rPr lang="de-DE" sz="1600" dirty="0"/>
              <a:t> </a:t>
            </a:r>
            <a:r>
              <a:rPr lang="de-DE" sz="1600" dirty="0" err="1"/>
              <a:t>use</a:t>
            </a:r>
            <a:endParaRPr lang="de-DE" sz="1600" dirty="0"/>
          </a:p>
        </p:txBody>
      </p:sp>
      <p:sp>
        <p:nvSpPr>
          <p:cNvPr id="5" name="Rechteck 4">
            <a:extLst>
              <a:ext uri="{FF2B5EF4-FFF2-40B4-BE49-F238E27FC236}">
                <a16:creationId xmlns:a16="http://schemas.microsoft.com/office/drawing/2014/main" id="{4AC76197-5E08-9A05-CF3C-9D1E4F3DAFC8}"/>
              </a:ext>
            </a:extLst>
          </p:cNvPr>
          <p:cNvSpPr/>
          <p:nvPr/>
        </p:nvSpPr>
        <p:spPr>
          <a:xfrm>
            <a:off x="7254456" y="8382643"/>
            <a:ext cx="1445987" cy="822684"/>
          </a:xfrm>
          <a:prstGeom prst="rect">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a:t>Relevant links </a:t>
            </a:r>
            <a:r>
              <a:rPr lang="de-DE" sz="1600" dirty="0" err="1"/>
              <a:t>are</a:t>
            </a:r>
            <a:r>
              <a:rPr lang="de-DE" sz="1600" dirty="0"/>
              <a:t> all </a:t>
            </a:r>
            <a:r>
              <a:rPr lang="de-DE" sz="1600" dirty="0" err="1"/>
              <a:t>over</a:t>
            </a:r>
            <a:r>
              <a:rPr lang="de-DE" sz="1600" dirty="0"/>
              <a:t> </a:t>
            </a:r>
            <a:r>
              <a:rPr lang="de-DE" sz="1600" dirty="0" err="1"/>
              <a:t>the</a:t>
            </a:r>
            <a:r>
              <a:rPr lang="de-DE" sz="1600" dirty="0"/>
              <a:t> </a:t>
            </a:r>
            <a:r>
              <a:rPr lang="de-DE" sz="1600" dirty="0" err="1"/>
              <a:t>place</a:t>
            </a:r>
            <a:endParaRPr lang="de-DE" sz="1600" dirty="0"/>
          </a:p>
        </p:txBody>
      </p:sp>
      <p:sp>
        <p:nvSpPr>
          <p:cNvPr id="6" name="Rechteck 5">
            <a:extLst>
              <a:ext uri="{FF2B5EF4-FFF2-40B4-BE49-F238E27FC236}">
                <a16:creationId xmlns:a16="http://schemas.microsoft.com/office/drawing/2014/main" id="{4908800C-AC47-D758-23E7-E7AD4CBDC67E}"/>
              </a:ext>
            </a:extLst>
          </p:cNvPr>
          <p:cNvSpPr/>
          <p:nvPr/>
        </p:nvSpPr>
        <p:spPr>
          <a:xfrm>
            <a:off x="4516291" y="7101421"/>
            <a:ext cx="1832161" cy="1066586"/>
          </a:xfrm>
          <a:prstGeom prst="rect">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err="1"/>
              <a:t>Enrollment</a:t>
            </a:r>
            <a:r>
              <a:rPr lang="de-DE" sz="1600" dirty="0"/>
              <a:t> </a:t>
            </a:r>
            <a:r>
              <a:rPr lang="de-DE" sz="1600" dirty="0" err="1"/>
              <a:t>phrase</a:t>
            </a:r>
            <a:r>
              <a:rPr lang="de-DE" sz="1600" dirty="0"/>
              <a:t> </a:t>
            </a:r>
            <a:r>
              <a:rPr lang="de-DE" sz="1600" dirty="0" err="1"/>
              <a:t>is</a:t>
            </a:r>
            <a:r>
              <a:rPr lang="de-DE" sz="1600" dirty="0"/>
              <a:t> </a:t>
            </a:r>
            <a:r>
              <a:rPr lang="de-DE" sz="1600" dirty="0" err="1"/>
              <a:t>needed</a:t>
            </a:r>
            <a:r>
              <a:rPr lang="de-DE" sz="1600" dirty="0"/>
              <a:t> and </a:t>
            </a:r>
            <a:r>
              <a:rPr lang="de-DE" sz="1600" dirty="0" err="1"/>
              <a:t>hard</a:t>
            </a:r>
            <a:r>
              <a:rPr lang="de-DE" sz="1600" dirty="0"/>
              <a:t> </a:t>
            </a:r>
            <a:r>
              <a:rPr lang="de-DE" sz="1600" dirty="0" err="1"/>
              <a:t>to</a:t>
            </a:r>
            <a:r>
              <a:rPr lang="de-DE" sz="1600" dirty="0"/>
              <a:t> </a:t>
            </a:r>
            <a:r>
              <a:rPr lang="de-DE" sz="1600" dirty="0" err="1"/>
              <a:t>remember</a:t>
            </a:r>
            <a:endParaRPr lang="de-DE" sz="1600" dirty="0"/>
          </a:p>
        </p:txBody>
      </p:sp>
      <p:sp>
        <p:nvSpPr>
          <p:cNvPr id="7" name="Rechteck 6">
            <a:extLst>
              <a:ext uri="{FF2B5EF4-FFF2-40B4-BE49-F238E27FC236}">
                <a16:creationId xmlns:a16="http://schemas.microsoft.com/office/drawing/2014/main" id="{BD4016C9-81D2-4664-BEEA-5EB5A02DBE67}"/>
              </a:ext>
            </a:extLst>
          </p:cNvPr>
          <p:cNvSpPr/>
          <p:nvPr/>
        </p:nvSpPr>
        <p:spPr>
          <a:xfrm>
            <a:off x="6542104" y="7117333"/>
            <a:ext cx="1814522" cy="1013682"/>
          </a:xfrm>
          <a:prstGeom prst="rect">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err="1"/>
              <a:t>There</a:t>
            </a:r>
            <a:r>
              <a:rPr lang="de-DE" sz="1600" dirty="0"/>
              <a:t> </a:t>
            </a:r>
            <a:r>
              <a:rPr lang="de-DE" sz="1600" dirty="0" err="1"/>
              <a:t>is</a:t>
            </a:r>
            <a:r>
              <a:rPr lang="de-DE" sz="1600" dirty="0"/>
              <a:t> </a:t>
            </a:r>
            <a:r>
              <a:rPr lang="de-DE" sz="1600" dirty="0" err="1"/>
              <a:t>no</a:t>
            </a:r>
            <a:r>
              <a:rPr lang="de-DE" sz="1600" dirty="0"/>
              <a:t> </a:t>
            </a:r>
            <a:r>
              <a:rPr lang="de-DE" sz="1600" dirty="0" err="1"/>
              <a:t>option</a:t>
            </a:r>
            <a:r>
              <a:rPr lang="de-DE" sz="1600" dirty="0"/>
              <a:t> </a:t>
            </a:r>
            <a:r>
              <a:rPr lang="de-DE" sz="1600" dirty="0" err="1"/>
              <a:t>for</a:t>
            </a:r>
            <a:r>
              <a:rPr lang="de-DE" sz="1600" dirty="0"/>
              <a:t> </a:t>
            </a:r>
            <a:r>
              <a:rPr lang="de-DE" sz="1600" dirty="0" err="1"/>
              <a:t>personalized</a:t>
            </a:r>
            <a:r>
              <a:rPr lang="de-DE" sz="1600" dirty="0"/>
              <a:t> </a:t>
            </a:r>
            <a:r>
              <a:rPr lang="de-DE" sz="1600" dirty="0" err="1"/>
              <a:t>organisation</a:t>
            </a:r>
            <a:r>
              <a:rPr lang="de-DE" sz="1600" dirty="0"/>
              <a:t> </a:t>
            </a:r>
            <a:r>
              <a:rPr lang="de-DE" sz="1600" dirty="0" err="1"/>
              <a:t>of</a:t>
            </a:r>
            <a:r>
              <a:rPr lang="de-DE" sz="1600" dirty="0"/>
              <a:t> </a:t>
            </a:r>
            <a:r>
              <a:rPr lang="de-DE" sz="1600" dirty="0" err="1"/>
              <a:t>things</a:t>
            </a:r>
            <a:endParaRPr lang="de-DE" sz="1600" dirty="0"/>
          </a:p>
        </p:txBody>
      </p:sp>
      <p:sp>
        <p:nvSpPr>
          <p:cNvPr id="8" name="Rechteck 7">
            <a:extLst>
              <a:ext uri="{FF2B5EF4-FFF2-40B4-BE49-F238E27FC236}">
                <a16:creationId xmlns:a16="http://schemas.microsoft.com/office/drawing/2014/main" id="{B630706A-5C39-73DC-1684-0FF14232F263}"/>
              </a:ext>
            </a:extLst>
          </p:cNvPr>
          <p:cNvSpPr/>
          <p:nvPr/>
        </p:nvSpPr>
        <p:spPr>
          <a:xfrm>
            <a:off x="4101157" y="8394264"/>
            <a:ext cx="1445987" cy="822684"/>
          </a:xfrm>
          <a:prstGeom prst="rect">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err="1"/>
              <a:t>Messy</a:t>
            </a:r>
            <a:r>
              <a:rPr lang="de-DE" sz="1600" dirty="0"/>
              <a:t> </a:t>
            </a:r>
            <a:r>
              <a:rPr lang="de-DE" sz="1600" dirty="0" err="1"/>
              <a:t>organisation</a:t>
            </a:r>
            <a:endParaRPr lang="de-DE" sz="1600" dirty="0"/>
          </a:p>
        </p:txBody>
      </p:sp>
      <p:sp>
        <p:nvSpPr>
          <p:cNvPr id="9" name="Rechteck 8">
            <a:extLst>
              <a:ext uri="{FF2B5EF4-FFF2-40B4-BE49-F238E27FC236}">
                <a16:creationId xmlns:a16="http://schemas.microsoft.com/office/drawing/2014/main" id="{50BEE591-CBFA-90B0-0D98-A8C75BCA1317}"/>
              </a:ext>
            </a:extLst>
          </p:cNvPr>
          <p:cNvSpPr/>
          <p:nvPr/>
        </p:nvSpPr>
        <p:spPr>
          <a:xfrm>
            <a:off x="5677807" y="8382650"/>
            <a:ext cx="1445987" cy="822684"/>
          </a:xfrm>
          <a:prstGeom prst="rect">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err="1"/>
              <a:t>Behaviour</a:t>
            </a:r>
            <a:r>
              <a:rPr lang="de-DE" sz="1600" dirty="0"/>
              <a:t> </a:t>
            </a:r>
            <a:r>
              <a:rPr lang="de-DE" sz="1600" dirty="0" err="1"/>
              <a:t>of</a:t>
            </a:r>
            <a:r>
              <a:rPr lang="de-DE" sz="1600" dirty="0"/>
              <a:t> links </a:t>
            </a:r>
            <a:r>
              <a:rPr lang="de-DE" sz="1600" dirty="0" err="1"/>
              <a:t>is</a:t>
            </a:r>
            <a:r>
              <a:rPr lang="de-DE" sz="1600" dirty="0"/>
              <a:t> not </a:t>
            </a:r>
            <a:r>
              <a:rPr lang="de-DE" sz="1600" dirty="0" err="1"/>
              <a:t>predictable</a:t>
            </a:r>
            <a:endParaRPr lang="de-DE" sz="1600" dirty="0"/>
          </a:p>
        </p:txBody>
      </p:sp>
      <p:pic>
        <p:nvPicPr>
          <p:cNvPr id="67" name="Grafik 66" descr="Apfel mit einfarbiger Füllung">
            <a:extLst>
              <a:ext uri="{FF2B5EF4-FFF2-40B4-BE49-F238E27FC236}">
                <a16:creationId xmlns:a16="http://schemas.microsoft.com/office/drawing/2014/main" id="{3EC95589-40A8-84ED-8FC5-73FC74D9AD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7830" y="2130748"/>
            <a:ext cx="1570151" cy="1570151"/>
          </a:xfrm>
          <a:prstGeom prst="rect">
            <a:avLst/>
          </a:prstGeom>
        </p:spPr>
      </p:pic>
      <p:sp>
        <p:nvSpPr>
          <p:cNvPr id="70" name="Textfeld 69">
            <a:extLst>
              <a:ext uri="{FF2B5EF4-FFF2-40B4-BE49-F238E27FC236}">
                <a16:creationId xmlns:a16="http://schemas.microsoft.com/office/drawing/2014/main" id="{F2022055-7BEB-BA38-B466-A9E66D69E94F}"/>
              </a:ext>
            </a:extLst>
          </p:cNvPr>
          <p:cNvSpPr txBox="1"/>
          <p:nvPr/>
        </p:nvSpPr>
        <p:spPr>
          <a:xfrm>
            <a:off x="4057295" y="2842684"/>
            <a:ext cx="1235159" cy="338554"/>
          </a:xfrm>
          <a:prstGeom prst="rect">
            <a:avLst/>
          </a:prstGeom>
          <a:noFill/>
        </p:spPr>
        <p:txBody>
          <a:bodyPr wrap="square" rtlCol="0">
            <a:spAutoFit/>
          </a:bodyPr>
          <a:lstStyle/>
          <a:p>
            <a:r>
              <a:rPr lang="de-DE" sz="1600" dirty="0" err="1">
                <a:solidFill>
                  <a:schemeClr val="bg1"/>
                </a:solidFill>
              </a:rPr>
              <a:t>Discomfort</a:t>
            </a:r>
            <a:endParaRPr lang="de-DE" sz="1600" dirty="0">
              <a:solidFill>
                <a:schemeClr val="bg1"/>
              </a:solidFill>
            </a:endParaRPr>
          </a:p>
        </p:txBody>
      </p:sp>
      <p:sp>
        <p:nvSpPr>
          <p:cNvPr id="71" name="Textfeld 70">
            <a:extLst>
              <a:ext uri="{FF2B5EF4-FFF2-40B4-BE49-F238E27FC236}">
                <a16:creationId xmlns:a16="http://schemas.microsoft.com/office/drawing/2014/main" id="{4B9151D6-2815-D312-DC51-D32550D55EF2}"/>
              </a:ext>
            </a:extLst>
          </p:cNvPr>
          <p:cNvSpPr txBox="1"/>
          <p:nvPr/>
        </p:nvSpPr>
        <p:spPr>
          <a:xfrm>
            <a:off x="7030993" y="623663"/>
            <a:ext cx="1325633" cy="1077218"/>
          </a:xfrm>
          <a:prstGeom prst="rect">
            <a:avLst/>
          </a:prstGeom>
          <a:noFill/>
        </p:spPr>
        <p:txBody>
          <a:bodyPr wrap="square" rtlCol="0">
            <a:spAutoFit/>
          </a:bodyPr>
          <a:lstStyle/>
          <a:p>
            <a:pPr algn="ctr"/>
            <a:r>
              <a:rPr lang="de-DE" sz="1600" dirty="0">
                <a:solidFill>
                  <a:schemeClr val="bg1"/>
                </a:solidFill>
              </a:rPr>
              <a:t>School </a:t>
            </a:r>
            <a:r>
              <a:rPr lang="de-DE" sz="1600" dirty="0" err="1">
                <a:solidFill>
                  <a:schemeClr val="bg1"/>
                </a:solidFill>
              </a:rPr>
              <a:t>is</a:t>
            </a:r>
            <a:r>
              <a:rPr lang="de-DE" sz="1600" dirty="0">
                <a:solidFill>
                  <a:schemeClr val="bg1"/>
                </a:solidFill>
              </a:rPr>
              <a:t> </a:t>
            </a:r>
            <a:r>
              <a:rPr lang="de-DE" sz="1600" dirty="0" err="1">
                <a:solidFill>
                  <a:schemeClr val="bg1"/>
                </a:solidFill>
              </a:rPr>
              <a:t>less</a:t>
            </a:r>
            <a:r>
              <a:rPr lang="de-DE" sz="1600" dirty="0">
                <a:solidFill>
                  <a:schemeClr val="bg1"/>
                </a:solidFill>
              </a:rPr>
              <a:t> </a:t>
            </a:r>
            <a:r>
              <a:rPr lang="de-DE" sz="1600" dirty="0" err="1">
                <a:solidFill>
                  <a:schemeClr val="bg1"/>
                </a:solidFill>
              </a:rPr>
              <a:t>fun</a:t>
            </a:r>
            <a:r>
              <a:rPr lang="de-DE" sz="1600" dirty="0">
                <a:solidFill>
                  <a:schemeClr val="bg1"/>
                </a:solidFill>
              </a:rPr>
              <a:t> </a:t>
            </a:r>
            <a:r>
              <a:rPr lang="de-DE" sz="1600" dirty="0" err="1">
                <a:solidFill>
                  <a:schemeClr val="bg1"/>
                </a:solidFill>
              </a:rPr>
              <a:t>than</a:t>
            </a:r>
            <a:r>
              <a:rPr lang="de-DE" sz="1600" dirty="0">
                <a:solidFill>
                  <a:schemeClr val="bg1"/>
                </a:solidFill>
              </a:rPr>
              <a:t> </a:t>
            </a:r>
            <a:r>
              <a:rPr lang="de-DE" sz="1600" dirty="0" err="1">
                <a:solidFill>
                  <a:schemeClr val="bg1"/>
                </a:solidFill>
              </a:rPr>
              <a:t>it</a:t>
            </a:r>
            <a:r>
              <a:rPr lang="de-DE" sz="1600" dirty="0">
                <a:solidFill>
                  <a:schemeClr val="bg1"/>
                </a:solidFill>
              </a:rPr>
              <a:t> </a:t>
            </a:r>
            <a:r>
              <a:rPr lang="de-DE" sz="1600" dirty="0" err="1">
                <a:solidFill>
                  <a:schemeClr val="bg1"/>
                </a:solidFill>
              </a:rPr>
              <a:t>could</a:t>
            </a:r>
            <a:r>
              <a:rPr lang="de-DE" sz="1600" dirty="0">
                <a:solidFill>
                  <a:schemeClr val="bg1"/>
                </a:solidFill>
              </a:rPr>
              <a:t> </a:t>
            </a:r>
            <a:r>
              <a:rPr lang="de-DE" sz="1600" dirty="0" err="1">
                <a:solidFill>
                  <a:schemeClr val="bg1"/>
                </a:solidFill>
              </a:rPr>
              <a:t>be</a:t>
            </a:r>
            <a:endParaRPr lang="de-DE" sz="1600" dirty="0">
              <a:solidFill>
                <a:schemeClr val="bg1"/>
              </a:solidFill>
            </a:endParaRPr>
          </a:p>
        </p:txBody>
      </p:sp>
      <p:pic>
        <p:nvPicPr>
          <p:cNvPr id="75" name="Grafik 74" descr="Apfel mit einfarbiger Füllung">
            <a:extLst>
              <a:ext uri="{FF2B5EF4-FFF2-40B4-BE49-F238E27FC236}">
                <a16:creationId xmlns:a16="http://schemas.microsoft.com/office/drawing/2014/main" id="{47A5BEE6-0D1C-E4F9-9BDF-F8A7ABD02E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0431" y="2297742"/>
            <a:ext cx="2053503" cy="2053503"/>
          </a:xfrm>
          <a:prstGeom prst="rect">
            <a:avLst/>
          </a:prstGeom>
        </p:spPr>
      </p:pic>
      <p:sp>
        <p:nvSpPr>
          <p:cNvPr id="74" name="Textfeld 73">
            <a:extLst>
              <a:ext uri="{FF2B5EF4-FFF2-40B4-BE49-F238E27FC236}">
                <a16:creationId xmlns:a16="http://schemas.microsoft.com/office/drawing/2014/main" id="{9E94CFFD-72EB-6F8C-852E-2BC5BB78FA2D}"/>
              </a:ext>
            </a:extLst>
          </p:cNvPr>
          <p:cNvSpPr txBox="1"/>
          <p:nvPr/>
        </p:nvSpPr>
        <p:spPr>
          <a:xfrm>
            <a:off x="5745979" y="3020160"/>
            <a:ext cx="1306738" cy="1389884"/>
          </a:xfrm>
          <a:prstGeom prst="rect">
            <a:avLst/>
          </a:prstGeom>
          <a:noFill/>
        </p:spPr>
        <p:txBody>
          <a:bodyPr wrap="square" rtlCol="0">
            <a:spAutoFit/>
          </a:bodyPr>
          <a:lstStyle/>
          <a:p>
            <a:pPr algn="ctr"/>
            <a:r>
              <a:rPr lang="de-DE" sz="1600" dirty="0" err="1">
                <a:solidFill>
                  <a:schemeClr val="bg1"/>
                </a:solidFill>
              </a:rPr>
              <a:t>Navigating</a:t>
            </a:r>
            <a:r>
              <a:rPr lang="de-DE" sz="1600" dirty="0">
                <a:solidFill>
                  <a:schemeClr val="bg1"/>
                </a:solidFill>
              </a:rPr>
              <a:t> </a:t>
            </a:r>
            <a:r>
              <a:rPr lang="de-DE" sz="1600" dirty="0" err="1">
                <a:solidFill>
                  <a:schemeClr val="bg1"/>
                </a:solidFill>
              </a:rPr>
              <a:t>takes</a:t>
            </a:r>
            <a:r>
              <a:rPr lang="de-DE" sz="1600" dirty="0">
                <a:solidFill>
                  <a:schemeClr val="bg1"/>
                </a:solidFill>
              </a:rPr>
              <a:t> </a:t>
            </a:r>
            <a:r>
              <a:rPr lang="de-DE" sz="1600" dirty="0" err="1">
                <a:solidFill>
                  <a:schemeClr val="bg1"/>
                </a:solidFill>
              </a:rPr>
              <a:t>up</a:t>
            </a:r>
            <a:r>
              <a:rPr lang="de-DE" sz="1600" dirty="0">
                <a:solidFill>
                  <a:schemeClr val="bg1"/>
                </a:solidFill>
              </a:rPr>
              <a:t> </a:t>
            </a:r>
            <a:r>
              <a:rPr lang="de-DE" sz="1600" dirty="0" err="1">
                <a:solidFill>
                  <a:schemeClr val="bg1"/>
                </a:solidFill>
              </a:rPr>
              <a:t>brain</a:t>
            </a:r>
            <a:r>
              <a:rPr lang="de-DE" sz="1600" dirty="0">
                <a:solidFill>
                  <a:schemeClr val="bg1"/>
                </a:solidFill>
              </a:rPr>
              <a:t> </a:t>
            </a:r>
            <a:r>
              <a:rPr lang="de-DE" sz="1600" dirty="0" err="1">
                <a:solidFill>
                  <a:schemeClr val="bg1"/>
                </a:solidFill>
              </a:rPr>
              <a:t>capacity</a:t>
            </a:r>
            <a:endParaRPr lang="de-DE" sz="1600" dirty="0">
              <a:solidFill>
                <a:schemeClr val="bg1"/>
              </a:solidFill>
            </a:endParaRPr>
          </a:p>
          <a:p>
            <a:endParaRPr lang="de-DE" sz="1989" dirty="0"/>
          </a:p>
        </p:txBody>
      </p:sp>
      <p:pic>
        <p:nvPicPr>
          <p:cNvPr id="77" name="Grafik 76" descr="Apfel mit einfarbiger Füllung">
            <a:extLst>
              <a:ext uri="{FF2B5EF4-FFF2-40B4-BE49-F238E27FC236}">
                <a16:creationId xmlns:a16="http://schemas.microsoft.com/office/drawing/2014/main" id="{C472E8A7-C5CB-19D6-751A-8DE8846CC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8358" y="1605839"/>
            <a:ext cx="1877985" cy="1877985"/>
          </a:xfrm>
          <a:prstGeom prst="rect">
            <a:avLst/>
          </a:prstGeom>
        </p:spPr>
      </p:pic>
      <p:sp>
        <p:nvSpPr>
          <p:cNvPr id="76" name="Textfeld 75">
            <a:extLst>
              <a:ext uri="{FF2B5EF4-FFF2-40B4-BE49-F238E27FC236}">
                <a16:creationId xmlns:a16="http://schemas.microsoft.com/office/drawing/2014/main" id="{B9C3E36C-1542-9F04-8DA4-46DA3B445734}"/>
              </a:ext>
            </a:extLst>
          </p:cNvPr>
          <p:cNvSpPr txBox="1"/>
          <p:nvPr/>
        </p:nvSpPr>
        <p:spPr>
          <a:xfrm>
            <a:off x="7728921" y="2315144"/>
            <a:ext cx="1176861" cy="1137106"/>
          </a:xfrm>
          <a:prstGeom prst="rect">
            <a:avLst/>
          </a:prstGeom>
          <a:noFill/>
        </p:spPr>
        <p:txBody>
          <a:bodyPr wrap="square" rtlCol="0">
            <a:spAutoFit/>
          </a:bodyPr>
          <a:lstStyle/>
          <a:p>
            <a:pPr algn="ctr"/>
            <a:r>
              <a:rPr lang="de-DE" sz="1600" dirty="0" err="1">
                <a:solidFill>
                  <a:schemeClr val="bg1"/>
                </a:solidFill>
              </a:rPr>
              <a:t>Navigating</a:t>
            </a:r>
            <a:r>
              <a:rPr lang="de-DE" sz="1600" dirty="0">
                <a:solidFill>
                  <a:schemeClr val="bg1"/>
                </a:solidFill>
              </a:rPr>
              <a:t> </a:t>
            </a:r>
            <a:r>
              <a:rPr lang="de-DE" sz="1600" dirty="0" err="1">
                <a:solidFill>
                  <a:schemeClr val="bg1"/>
                </a:solidFill>
              </a:rPr>
              <a:t>takes</a:t>
            </a:r>
            <a:r>
              <a:rPr lang="de-DE" sz="1600" dirty="0">
                <a:solidFill>
                  <a:schemeClr val="bg1"/>
                </a:solidFill>
              </a:rPr>
              <a:t> a </a:t>
            </a:r>
            <a:r>
              <a:rPr lang="de-DE" sz="1600" dirty="0" err="1">
                <a:solidFill>
                  <a:schemeClr val="bg1"/>
                </a:solidFill>
              </a:rPr>
              <a:t>lot</a:t>
            </a:r>
            <a:r>
              <a:rPr lang="de-DE" sz="1600" dirty="0">
                <a:solidFill>
                  <a:schemeClr val="bg1"/>
                </a:solidFill>
              </a:rPr>
              <a:t> </a:t>
            </a:r>
            <a:r>
              <a:rPr lang="de-DE" sz="1600" dirty="0" err="1">
                <a:solidFill>
                  <a:schemeClr val="bg1"/>
                </a:solidFill>
              </a:rPr>
              <a:t>of</a:t>
            </a:r>
            <a:r>
              <a:rPr lang="de-DE" sz="1600" dirty="0">
                <a:solidFill>
                  <a:schemeClr val="bg1"/>
                </a:solidFill>
              </a:rPr>
              <a:t> time</a:t>
            </a:r>
          </a:p>
          <a:p>
            <a:endParaRPr lang="de-DE" sz="1989" dirty="0"/>
          </a:p>
        </p:txBody>
      </p:sp>
      <p:pic>
        <p:nvPicPr>
          <p:cNvPr id="79" name="Grafik 78" descr="Apfel mit einfarbiger Füllung">
            <a:extLst>
              <a:ext uri="{FF2B5EF4-FFF2-40B4-BE49-F238E27FC236}">
                <a16:creationId xmlns:a16="http://schemas.microsoft.com/office/drawing/2014/main" id="{31F1FC5D-9D0A-B568-5D86-2A8D68A92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90641" y="212735"/>
            <a:ext cx="2188000" cy="2188000"/>
          </a:xfrm>
          <a:prstGeom prst="rect">
            <a:avLst/>
          </a:prstGeom>
        </p:spPr>
      </p:pic>
      <p:sp>
        <p:nvSpPr>
          <p:cNvPr id="78" name="Textfeld 77">
            <a:extLst>
              <a:ext uri="{FF2B5EF4-FFF2-40B4-BE49-F238E27FC236}">
                <a16:creationId xmlns:a16="http://schemas.microsoft.com/office/drawing/2014/main" id="{A6C42D92-8D15-CC75-B9B3-C43360309408}"/>
              </a:ext>
            </a:extLst>
          </p:cNvPr>
          <p:cNvSpPr txBox="1"/>
          <p:nvPr/>
        </p:nvSpPr>
        <p:spPr>
          <a:xfrm>
            <a:off x="4567378" y="913656"/>
            <a:ext cx="1662284" cy="1409685"/>
          </a:xfrm>
          <a:prstGeom prst="rect">
            <a:avLst/>
          </a:prstGeom>
          <a:noFill/>
        </p:spPr>
        <p:txBody>
          <a:bodyPr wrap="square" rtlCol="0">
            <a:spAutoFit/>
          </a:bodyPr>
          <a:lstStyle/>
          <a:p>
            <a:pPr algn="ctr"/>
            <a:r>
              <a:rPr lang="de-DE" sz="1600" dirty="0" err="1">
                <a:solidFill>
                  <a:schemeClr val="bg1"/>
                </a:solidFill>
              </a:rPr>
              <a:t>Sometimes</a:t>
            </a:r>
            <a:r>
              <a:rPr lang="de-DE" sz="1600" dirty="0">
                <a:solidFill>
                  <a:schemeClr val="bg1"/>
                </a:solidFill>
              </a:rPr>
              <a:t> </a:t>
            </a:r>
            <a:r>
              <a:rPr lang="de-DE" sz="1600" dirty="0" err="1">
                <a:solidFill>
                  <a:schemeClr val="bg1"/>
                </a:solidFill>
              </a:rPr>
              <a:t>important</a:t>
            </a:r>
            <a:r>
              <a:rPr lang="de-DE" sz="1600" dirty="0">
                <a:solidFill>
                  <a:schemeClr val="bg1"/>
                </a:solidFill>
              </a:rPr>
              <a:t> </a:t>
            </a:r>
            <a:r>
              <a:rPr lang="de-DE" sz="1600" dirty="0" err="1">
                <a:solidFill>
                  <a:schemeClr val="bg1"/>
                </a:solidFill>
              </a:rPr>
              <a:t>information</a:t>
            </a:r>
            <a:r>
              <a:rPr lang="de-DE" sz="1600" dirty="0">
                <a:solidFill>
                  <a:schemeClr val="bg1"/>
                </a:solidFill>
              </a:rPr>
              <a:t> </a:t>
            </a:r>
            <a:r>
              <a:rPr lang="de-DE" sz="1600" dirty="0" err="1">
                <a:solidFill>
                  <a:schemeClr val="bg1"/>
                </a:solidFill>
              </a:rPr>
              <a:t>gets</a:t>
            </a:r>
            <a:r>
              <a:rPr lang="de-DE" sz="1600" dirty="0">
                <a:solidFill>
                  <a:schemeClr val="bg1"/>
                </a:solidFill>
              </a:rPr>
              <a:t> </a:t>
            </a:r>
            <a:r>
              <a:rPr lang="de-DE" sz="1600" dirty="0" err="1">
                <a:solidFill>
                  <a:schemeClr val="bg1"/>
                </a:solidFill>
              </a:rPr>
              <a:t>overlooked</a:t>
            </a:r>
            <a:endParaRPr lang="de-DE" sz="1600" dirty="0">
              <a:solidFill>
                <a:schemeClr val="bg1"/>
              </a:solidFill>
            </a:endParaRPr>
          </a:p>
          <a:p>
            <a:endParaRPr lang="de-DE" sz="1989" dirty="0"/>
          </a:p>
        </p:txBody>
      </p:sp>
    </p:spTree>
    <p:extLst>
      <p:ext uri="{BB962C8B-B14F-4D97-AF65-F5344CB8AC3E}">
        <p14:creationId xmlns:p14="http://schemas.microsoft.com/office/powerpoint/2010/main" val="74937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parallel, Zahl enthält.&#10;&#10;Automatisch generierte Beschreibung">
            <a:extLst>
              <a:ext uri="{FF2B5EF4-FFF2-40B4-BE49-F238E27FC236}">
                <a16:creationId xmlns:a16="http://schemas.microsoft.com/office/drawing/2014/main" id="{FD2F87FD-57E3-533A-AA28-B762AE289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208" y="264096"/>
            <a:ext cx="11151325" cy="7824936"/>
          </a:xfrm>
          <a:prstGeom prst="rect">
            <a:avLst/>
          </a:prstGeom>
        </p:spPr>
      </p:pic>
    </p:spTree>
    <p:extLst>
      <p:ext uri="{BB962C8B-B14F-4D97-AF65-F5344CB8AC3E}">
        <p14:creationId xmlns:p14="http://schemas.microsoft.com/office/powerpoint/2010/main" val="170853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6CAF6F9-7CA2-A70B-F734-E386B7187049}"/>
              </a:ext>
            </a:extLst>
          </p:cNvPr>
          <p:cNvSpPr txBox="1"/>
          <p:nvPr/>
        </p:nvSpPr>
        <p:spPr>
          <a:xfrm>
            <a:off x="1614700" y="1920280"/>
            <a:ext cx="9505056" cy="5262979"/>
          </a:xfrm>
          <a:prstGeom prst="rect">
            <a:avLst/>
          </a:prstGeom>
          <a:noFill/>
        </p:spPr>
        <p:txBody>
          <a:bodyPr wrap="square" rtlCol="0">
            <a:spAutoFit/>
          </a:bodyPr>
          <a:lstStyle/>
          <a:p>
            <a:r>
              <a:rPr lang="de-DE" sz="2400" dirty="0">
                <a:effectLst/>
                <a:latin typeface="Segoe UI" panose="020B0502040204020203" pitchFamily="34" charset="0"/>
                <a:ea typeface="Times New Roman" panose="02020603050405020304" pitchFamily="18" charset="0"/>
              </a:rPr>
              <a:t>The </a:t>
            </a:r>
            <a:r>
              <a:rPr lang="de-DE" sz="2400" dirty="0" err="1">
                <a:effectLst/>
                <a:latin typeface="Segoe UI" panose="020B0502040204020203" pitchFamily="34" charset="0"/>
                <a:ea typeface="Times New Roman" panose="02020603050405020304" pitchFamily="18" charset="0"/>
              </a:rPr>
              <a:t>project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under</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consideration</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incredibly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intriguing</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as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seeks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to</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address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challenges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associated</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with</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enhancing</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Moodle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learning</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platform</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What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sets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this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particular</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project</a:t>
            </a:r>
            <a:r>
              <a:rPr lang="de-DE" sz="2400" dirty="0">
                <a:effectLst/>
                <a:latin typeface="Segoe UI" panose="020B0502040204020203" pitchFamily="34" charset="0"/>
                <a:ea typeface="Times New Roman" panose="02020603050405020304" pitchFamily="18" charset="0"/>
              </a:rPr>
              <a:t> apart </a:t>
            </a:r>
            <a:r>
              <a:rPr lang="de-DE" sz="2400" dirty="0" err="1">
                <a:effectLst/>
                <a:latin typeface="Segoe UI" panose="020B0502040204020203" pitchFamily="34" charset="0"/>
                <a:ea typeface="Times New Roman" panose="02020603050405020304" pitchFamily="18" charset="0"/>
              </a:rPr>
              <a:t>is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its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dedication</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to</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improving</a:t>
            </a:r>
            <a:r>
              <a:rPr lang="de-DE" sz="2400" dirty="0">
                <a:effectLst/>
                <a:latin typeface="Segoe UI" panose="020B0502040204020203" pitchFamily="34" charset="0"/>
                <a:ea typeface="Times New Roman" panose="02020603050405020304" pitchFamily="18" charset="0"/>
              </a:rPr>
              <a:t> an essential </a:t>
            </a:r>
            <a:r>
              <a:rPr lang="de-DE" sz="2400" dirty="0" err="1">
                <a:effectLst/>
                <a:latin typeface="Segoe UI" panose="020B0502040204020203" pitchFamily="34" charset="0"/>
                <a:ea typeface="Times New Roman" panose="02020603050405020304" pitchFamily="18" charset="0"/>
              </a:rPr>
              <a:t>educational</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tool</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that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plays</a:t>
            </a:r>
            <a:r>
              <a:rPr lang="de-DE" sz="2400" dirty="0">
                <a:effectLst/>
                <a:latin typeface="Segoe UI" panose="020B0502040204020203" pitchFamily="34" charset="0"/>
                <a:ea typeface="Times New Roman" panose="02020603050405020304" pitchFamily="18" charset="0"/>
              </a:rPr>
              <a:t> a </a:t>
            </a:r>
            <a:r>
              <a:rPr lang="de-DE" sz="2400" dirty="0" err="1">
                <a:effectLst/>
                <a:latin typeface="Segoe UI" panose="020B0502040204020203" pitchFamily="34" charset="0"/>
                <a:ea typeface="Times New Roman" panose="02020603050405020304" pitchFamily="18" charset="0"/>
              </a:rPr>
              <a:t>significant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role</a:t>
            </a:r>
            <a:r>
              <a:rPr lang="de-DE" sz="2400" dirty="0">
                <a:effectLst/>
                <a:latin typeface="Segoe UI" panose="020B0502040204020203" pitchFamily="34" charset="0"/>
                <a:ea typeface="Times New Roman" panose="02020603050405020304" pitchFamily="18" charset="0"/>
              </a:rPr>
              <a:t> in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lives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of</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students</a:t>
            </a:r>
            <a:r>
              <a:rPr lang="de-DE" sz="2400" dirty="0">
                <a:effectLst/>
                <a:latin typeface="Segoe UI" panose="020B0502040204020203" pitchFamily="34" charset="0"/>
                <a:ea typeface="Times New Roman" panose="02020603050405020304" pitchFamily="18" charset="0"/>
              </a:rPr>
              <a:t> and </a:t>
            </a:r>
            <a:r>
              <a:rPr lang="de-DE" sz="2400" dirty="0" err="1">
                <a:effectLst/>
                <a:latin typeface="Segoe UI" panose="020B0502040204020203" pitchFamily="34" charset="0"/>
                <a:ea typeface="Times New Roman" panose="02020603050405020304" pitchFamily="18" charset="0"/>
              </a:rPr>
              <a:t>educators</a:t>
            </a:r>
            <a:r>
              <a:rPr lang="de-DE" sz="2400" dirty="0">
                <a:effectLst/>
                <a:latin typeface="Segoe UI" panose="020B0502040204020203" pitchFamily="34" charset="0"/>
                <a:ea typeface="Times New Roman" panose="02020603050405020304" pitchFamily="18" charset="0"/>
              </a:rPr>
              <a:t>. This </a:t>
            </a:r>
            <a:r>
              <a:rPr lang="de-DE" sz="2400" dirty="0" err="1">
                <a:effectLst/>
                <a:latin typeface="Segoe UI" panose="020B0502040204020203" pitchFamily="34" charset="0"/>
                <a:ea typeface="Times New Roman" panose="02020603050405020304" pitchFamily="18" charset="0"/>
              </a:rPr>
              <a:t>endeavor</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holds</a:t>
            </a:r>
            <a:r>
              <a:rPr lang="de-DE" sz="2400" dirty="0">
                <a:effectLst/>
                <a:latin typeface="Segoe UI" panose="020B0502040204020203" pitchFamily="34" charset="0"/>
                <a:ea typeface="Times New Roman" panose="02020603050405020304" pitchFamily="18" charset="0"/>
              </a:rPr>
              <a:t> real-</a:t>
            </a:r>
            <a:r>
              <a:rPr lang="de-DE" sz="2400" dirty="0" err="1">
                <a:effectLst/>
                <a:latin typeface="Segoe UI" panose="020B0502040204020203" pitchFamily="34" charset="0"/>
                <a:ea typeface="Times New Roman" panose="02020603050405020304" pitchFamily="18" charset="0"/>
              </a:rPr>
              <a:t>world</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significance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resonating</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deeply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within</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field</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of</a:t>
            </a:r>
            <a:r>
              <a:rPr lang="de-DE" sz="2400" dirty="0">
                <a:effectLst/>
                <a:latin typeface="Segoe UI" panose="020B0502040204020203" pitchFamily="34" charset="0"/>
                <a:ea typeface="Times New Roman" panose="02020603050405020304" pitchFamily="18" charset="0"/>
              </a:rPr>
              <a:t> online </a:t>
            </a:r>
            <a:r>
              <a:rPr lang="de-DE" sz="2400" dirty="0" err="1">
                <a:effectLst/>
                <a:latin typeface="Segoe UI" panose="020B0502040204020203" pitchFamily="34" charset="0"/>
                <a:ea typeface="Times New Roman" panose="02020603050405020304" pitchFamily="18" charset="0"/>
              </a:rPr>
              <a:t>education</a:t>
            </a:r>
            <a:r>
              <a:rPr lang="de-DE" sz="2400" dirty="0">
                <a:effectLst/>
                <a:latin typeface="Segoe UI" panose="020B0502040204020203" pitchFamily="34" charset="0"/>
                <a:ea typeface="Times New Roman" panose="02020603050405020304" pitchFamily="18" charset="0"/>
              </a:rPr>
              <a:t> and </a:t>
            </a:r>
            <a:r>
              <a:rPr lang="de-DE" sz="2400" dirty="0" err="1">
                <a:effectLst/>
                <a:latin typeface="Segoe UI" panose="020B0502040204020203" pitchFamily="34" charset="0"/>
                <a:ea typeface="Times New Roman" panose="02020603050405020304" pitchFamily="18" charset="0"/>
              </a:rPr>
              <a:t>e-learning</a:t>
            </a:r>
            <a:r>
              <a:rPr lang="de-DE" sz="2400" dirty="0">
                <a:effectLst/>
                <a:latin typeface="Segoe UI" panose="020B0502040204020203" pitchFamily="34" charset="0"/>
                <a:ea typeface="Times New Roman" panose="02020603050405020304" pitchFamily="18" charset="0"/>
              </a:rPr>
              <a:t>.</a:t>
            </a:r>
            <a:br>
              <a:rPr lang="de-DE" sz="2400" dirty="0">
                <a:effectLst/>
                <a:latin typeface="Segoe UI" panose="020B0502040204020203" pitchFamily="34" charset="0"/>
                <a:ea typeface="Times New Roman" panose="02020603050405020304" pitchFamily="18" charset="0"/>
              </a:rPr>
            </a:br>
            <a:br>
              <a:rPr lang="de-DE" sz="2400" dirty="0">
                <a:effectLst/>
                <a:latin typeface="Segoe UI" panose="020B0502040204020203" pitchFamily="34" charset="0"/>
                <a:ea typeface="Times New Roman" panose="02020603050405020304" pitchFamily="18" charset="0"/>
              </a:rPr>
            </a:br>
            <a:r>
              <a:rPr lang="de-DE" sz="2400" dirty="0">
                <a:effectLst/>
                <a:latin typeface="Segoe UI" panose="020B0502040204020203" pitchFamily="34" charset="0"/>
                <a:ea typeface="Times New Roman" panose="02020603050405020304" pitchFamily="18" charset="0"/>
              </a:rPr>
              <a:t>The </a:t>
            </a:r>
            <a:r>
              <a:rPr lang="de-DE" sz="2400" dirty="0" err="1">
                <a:effectLst/>
                <a:latin typeface="Segoe UI" panose="020B0502040204020203" pitchFamily="34" charset="0"/>
                <a:ea typeface="Times New Roman" panose="02020603050405020304" pitchFamily="18" charset="0"/>
              </a:rPr>
              <a:t>commitment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to</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finding</a:t>
            </a:r>
            <a:r>
              <a:rPr lang="de-DE" sz="2400" dirty="0">
                <a:effectLst/>
                <a:latin typeface="Segoe UI" panose="020B0502040204020203" pitchFamily="34" charset="0"/>
                <a:ea typeface="Times New Roman" panose="02020603050405020304" pitchFamily="18" charset="0"/>
              </a:rPr>
              <a:t> alternatives and </a:t>
            </a:r>
            <a:r>
              <a:rPr lang="de-DE" sz="2400" dirty="0" err="1">
                <a:effectLst/>
                <a:latin typeface="Segoe UI" panose="020B0502040204020203" pitchFamily="34" charset="0"/>
                <a:ea typeface="Times New Roman" panose="02020603050405020304" pitchFamily="18" charset="0"/>
              </a:rPr>
              <a:t>solutions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for</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making</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Moodle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more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effective</a:t>
            </a:r>
            <a:r>
              <a:rPr lang="de-DE" sz="2400" dirty="0">
                <a:effectLst/>
                <a:latin typeface="Segoe UI" panose="020B0502040204020203" pitchFamily="34" charset="0"/>
                <a:ea typeface="Times New Roman" panose="02020603050405020304" pitchFamily="18" charset="0"/>
              </a:rPr>
              <a:t> and user-</a:t>
            </a:r>
            <a:r>
              <a:rPr lang="de-DE" sz="2400" dirty="0" err="1">
                <a:effectLst/>
                <a:latin typeface="Segoe UI" panose="020B0502040204020203" pitchFamily="34" charset="0"/>
                <a:ea typeface="Times New Roman" panose="02020603050405020304" pitchFamily="18" charset="0"/>
              </a:rPr>
              <a:t>friendly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commendable</a:t>
            </a:r>
            <a:r>
              <a:rPr lang="de-DE" sz="2400" dirty="0">
                <a:effectLst/>
                <a:latin typeface="Segoe UI" panose="020B0502040204020203" pitchFamily="34" charset="0"/>
                <a:ea typeface="Times New Roman" panose="02020603050405020304" pitchFamily="18" charset="0"/>
              </a:rPr>
              <a:t>. This </a:t>
            </a:r>
            <a:r>
              <a:rPr lang="de-DE" sz="2400" dirty="0" err="1">
                <a:effectLst/>
                <a:latin typeface="Segoe UI" panose="020B0502040204020203" pitchFamily="34" charset="0"/>
                <a:ea typeface="Times New Roman" panose="02020603050405020304" pitchFamily="18" charset="0"/>
              </a:rPr>
              <a:t>technical</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innovation</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aimed</a:t>
            </a:r>
            <a:r>
              <a:rPr lang="de-DE" sz="2400" dirty="0">
                <a:effectLst/>
                <a:latin typeface="Segoe UI" panose="020B0502040204020203" pitchFamily="34" charset="0"/>
                <a:ea typeface="Times New Roman" panose="02020603050405020304" pitchFamily="18" charset="0"/>
              </a:rPr>
              <a:t> at </a:t>
            </a:r>
            <a:r>
              <a:rPr lang="de-DE" sz="2400" dirty="0" err="1">
                <a:effectLst/>
                <a:latin typeface="Segoe UI" panose="020B0502040204020203" pitchFamily="34" charset="0"/>
                <a:ea typeface="Times New Roman" panose="02020603050405020304" pitchFamily="18" charset="0"/>
              </a:rPr>
              <a:t>enhancing</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Moodle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experience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is</a:t>
            </a:r>
            <a:r>
              <a:rPr lang="de-DE" sz="2400" dirty="0">
                <a:effectLst/>
                <a:latin typeface="Segoe UI" panose="020B0502040204020203" pitchFamily="34" charset="0"/>
                <a:ea typeface="Times New Roman" panose="02020603050405020304" pitchFamily="18" charset="0"/>
              </a:rPr>
              <a:t> not </a:t>
            </a:r>
            <a:r>
              <a:rPr lang="de-DE" sz="2400" dirty="0" err="1">
                <a:effectLst/>
                <a:latin typeface="Segoe UI" panose="020B0502040204020203" pitchFamily="34" charset="0"/>
                <a:ea typeface="Times New Roman" panose="02020603050405020304" pitchFamily="18" charset="0"/>
              </a:rPr>
              <a:t>only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interesting</a:t>
            </a:r>
            <a:r>
              <a:rPr lang="de-DE" sz="2400" dirty="0">
                <a:effectLst/>
                <a:latin typeface="Segoe UI" panose="020B0502040204020203" pitchFamily="34" charset="0"/>
                <a:ea typeface="Times New Roman" panose="02020603050405020304" pitchFamily="18" charset="0"/>
              </a:rPr>
              <a:t> but also </a:t>
            </a:r>
            <a:r>
              <a:rPr lang="de-DE" sz="2400" dirty="0" err="1">
                <a:effectLst/>
                <a:latin typeface="Segoe UI" panose="020B0502040204020203" pitchFamily="34" charset="0"/>
                <a:ea typeface="Times New Roman" panose="02020603050405020304" pitchFamily="18" charset="0"/>
              </a:rPr>
              <a:t>visionary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as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has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potential </a:t>
            </a:r>
            <a:r>
              <a:rPr lang="de-DE" sz="2400" dirty="0" err="1">
                <a:effectLst/>
                <a:latin typeface="Segoe UI" panose="020B0502040204020203" pitchFamily="34" charset="0"/>
                <a:ea typeface="Times New Roman" panose="02020603050405020304" pitchFamily="18" charset="0"/>
              </a:rPr>
              <a:t>to</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positively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impact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education</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sector</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Your</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efforts</a:t>
            </a:r>
            <a:r>
              <a:rPr lang="de-DE" sz="2400" dirty="0">
                <a:effectLst/>
                <a:latin typeface="Segoe UI" panose="020B0502040204020203" pitchFamily="34" charset="0"/>
                <a:ea typeface="Times New Roman" panose="02020603050405020304" pitchFamily="18" charset="0"/>
              </a:rPr>
              <a:t> in </a:t>
            </a:r>
            <a:r>
              <a:rPr lang="de-DE" sz="2400" dirty="0" err="1">
                <a:effectLst/>
                <a:latin typeface="Segoe UI" panose="020B0502040204020203" pitchFamily="34" charset="0"/>
                <a:ea typeface="Times New Roman" panose="02020603050405020304" pitchFamily="18" charset="0"/>
              </a:rPr>
              <a:t>this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direction</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make</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this</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project</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particularly</a:t>
            </a:r>
            <a:r>
              <a:rPr lang="de-DE" sz="2400" dirty="0">
                <a:effectLst/>
                <a:latin typeface="Segoe UI" panose="020B0502040204020203" pitchFamily="34" charset="0"/>
                <a:ea typeface="Times New Roman" panose="02020603050405020304" pitchFamily="18" charset="0"/>
              </a:rPr>
              <a:t> </a:t>
            </a:r>
            <a:r>
              <a:rPr lang="de-DE" sz="2400" dirty="0" err="1">
                <a:effectLst/>
                <a:latin typeface="Segoe UI" panose="020B0502040204020203" pitchFamily="34" charset="0"/>
                <a:ea typeface="Times New Roman" panose="02020603050405020304" pitchFamily="18" charset="0"/>
              </a:rPr>
              <a:t>exciting</a:t>
            </a:r>
            <a:r>
              <a:rPr lang="de-DE" sz="2400" dirty="0">
                <a:effectLst/>
                <a:latin typeface="Segoe UI" panose="020B0502040204020203" pitchFamily="34" charset="0"/>
                <a:ea typeface="Times New Roman" panose="02020603050405020304" pitchFamily="18" charset="0"/>
              </a:rPr>
              <a:t> and promising.</a:t>
            </a:r>
            <a:endParaRPr lang="de-DE" sz="2400" dirty="0">
              <a:effectLst/>
              <a:latin typeface="Times New Roman" panose="02020603050405020304" pitchFamily="18" charset="0"/>
              <a:ea typeface="Times New Roman" panose="02020603050405020304" pitchFamily="18" charset="0"/>
            </a:endParaRPr>
          </a:p>
        </p:txBody>
      </p:sp>
      <p:sp>
        <p:nvSpPr>
          <p:cNvPr id="3" name="Textfeld 2">
            <a:extLst>
              <a:ext uri="{FF2B5EF4-FFF2-40B4-BE49-F238E27FC236}">
                <a16:creationId xmlns:a16="http://schemas.microsoft.com/office/drawing/2014/main" id="{10DD9D33-53EA-35FB-EFC4-4B6EBE9A2631}"/>
              </a:ext>
            </a:extLst>
          </p:cNvPr>
          <p:cNvSpPr txBox="1"/>
          <p:nvPr/>
        </p:nvSpPr>
        <p:spPr>
          <a:xfrm>
            <a:off x="1648272" y="618041"/>
            <a:ext cx="9505056" cy="646331"/>
          </a:xfrm>
          <a:prstGeom prst="rect">
            <a:avLst/>
          </a:prstGeom>
          <a:noFill/>
        </p:spPr>
        <p:txBody>
          <a:bodyPr wrap="square" rtlCol="0">
            <a:spAutoFit/>
          </a:bodyPr>
          <a:lstStyle/>
          <a:p>
            <a:r>
              <a:rPr lang="de-DE" sz="3600" dirty="0"/>
              <a:t>Problem Definition </a:t>
            </a:r>
            <a:r>
              <a:rPr lang="de-DE" sz="3600" dirty="0" err="1"/>
              <a:t>Feeback</a:t>
            </a:r>
            <a:r>
              <a:rPr lang="de-DE" sz="3600" dirty="0"/>
              <a:t>:</a:t>
            </a:r>
          </a:p>
        </p:txBody>
      </p:sp>
    </p:spTree>
    <p:extLst>
      <p:ext uri="{BB962C8B-B14F-4D97-AF65-F5344CB8AC3E}">
        <p14:creationId xmlns:p14="http://schemas.microsoft.com/office/powerpoint/2010/main" val="597871761"/>
      </p:ext>
    </p:extLst>
  </p:cSld>
  <p:clrMapOvr>
    <a:masterClrMapping/>
  </p:clrMapOvr>
</p:sld>
</file>

<file path=ppt/theme/theme1.xml><?xml version="1.0" encoding="utf-8"?>
<a:theme xmlns:a="http://schemas.openxmlformats.org/drawingml/2006/main" name="ITECH">
  <a:themeElements>
    <a:clrScheme name="G18-Designfarben">
      <a:dk1>
        <a:srgbClr val="00477E"/>
      </a:dk1>
      <a:lt1>
        <a:srgbClr val="E5ECF3"/>
      </a:lt1>
      <a:dk2>
        <a:srgbClr val="1F497D"/>
      </a:dk2>
      <a:lt2>
        <a:srgbClr val="E5ECF3"/>
      </a:lt2>
      <a:accent1>
        <a:srgbClr val="4F81BD"/>
      </a:accent1>
      <a:accent2>
        <a:srgbClr val="C0504D"/>
      </a:accent2>
      <a:accent3>
        <a:srgbClr val="9BBB59"/>
      </a:accent3>
      <a:accent4>
        <a:srgbClr val="8064A2"/>
      </a:accent4>
      <a:accent5>
        <a:srgbClr val="4BACC6"/>
      </a:accent5>
      <a:accent6>
        <a:srgbClr val="F79646"/>
      </a:accent6>
      <a:hlink>
        <a:srgbClr val="C00000"/>
      </a:hlink>
      <a:folHlink>
        <a:srgbClr val="C00000"/>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TECH_Präsentationsvorlage.potx" id="{A3539979-A263-4DA3-820A-E1AAC28E4723}" vid="{BAC2620D-E493-4B67-B3A7-36C986577BAE}"/>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3CF281051373D4796C8C37A57573E27" ma:contentTypeVersion="0" ma:contentTypeDescription="Ein neues Dokument erstellen." ma:contentTypeScope="" ma:versionID="8dfbeedf2c0aac0c8a2115f405c926fe">
  <xsd:schema xmlns:xsd="http://www.w3.org/2001/XMLSchema" xmlns:xs="http://www.w3.org/2001/XMLSchema" xmlns:p="http://schemas.microsoft.com/office/2006/metadata/properties" targetNamespace="http://schemas.microsoft.com/office/2006/metadata/properties" ma:root="true" ma:fieldsID="b4f5dc90cf06628c3b90945c8266c2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ECA3E6-3633-4397-B495-559E0FCCF70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1FBE66F-27D3-4A44-A092-5B664C504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560473F-4151-409F-B5E0-CC5CF4754B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ITECH_Präsentationsvorlage</Template>
  <TotalTime>0</TotalTime>
  <Words>478</Words>
  <Application>Microsoft Office PowerPoint</Application>
  <PresentationFormat>A3-Papier (297 x 420 mm)</PresentationFormat>
  <Paragraphs>45</Paragraphs>
  <Slides>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Lucida Sans</vt:lpstr>
      <vt:lpstr>Segoe UI</vt:lpstr>
      <vt:lpstr>Times New Roman</vt:lpstr>
      <vt:lpstr>ITECH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G18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dc:title>
  <dc:creator>Elke Heikens</dc:creator>
  <cp:lastModifiedBy>Jermaine Martin</cp:lastModifiedBy>
  <cp:revision>137</cp:revision>
  <cp:lastPrinted>2018-11-27T08:32:13Z</cp:lastPrinted>
  <dcterms:created xsi:type="dcterms:W3CDTF">2012-10-02T09:15:36Z</dcterms:created>
  <dcterms:modified xsi:type="dcterms:W3CDTF">2023-09-22T08:12:05Z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0x010100C3CF281051373D4796C8C37A57573E27</vt:lpwstr>
  </property>
</Properties>
</file>