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1B3-9057-4C76-922F-822BC3628CA5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7300-195E-4D9D-ADF6-61A2B4D104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33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1B3-9057-4C76-922F-822BC3628CA5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7300-195E-4D9D-ADF6-61A2B4D104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3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1B3-9057-4C76-922F-822BC3628CA5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7300-195E-4D9D-ADF6-61A2B4D104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05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1B3-9057-4C76-922F-822BC3628CA5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7300-195E-4D9D-ADF6-61A2B4D104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75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1B3-9057-4C76-922F-822BC3628CA5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7300-195E-4D9D-ADF6-61A2B4D104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72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1B3-9057-4C76-922F-822BC3628CA5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7300-195E-4D9D-ADF6-61A2B4D104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34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1B3-9057-4C76-922F-822BC3628CA5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7300-195E-4D9D-ADF6-61A2B4D104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37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1B3-9057-4C76-922F-822BC3628CA5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7300-195E-4D9D-ADF6-61A2B4D104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1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1B3-9057-4C76-922F-822BC3628CA5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7300-195E-4D9D-ADF6-61A2B4D104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35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1B3-9057-4C76-922F-822BC3628CA5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7300-195E-4D9D-ADF6-61A2B4D104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35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1B3-9057-4C76-922F-822BC3628CA5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7300-195E-4D9D-ADF6-61A2B4D104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15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D1B3-9057-4C76-922F-822BC3628CA5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87300-195E-4D9D-ADF6-61A2B4D104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05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8015660-6DD9-75F2-B203-605EA2238052}"/>
              </a:ext>
            </a:extLst>
          </p:cNvPr>
          <p:cNvSpPr/>
          <p:nvPr/>
        </p:nvSpPr>
        <p:spPr>
          <a:xfrm>
            <a:off x="2662084" y="5719916"/>
            <a:ext cx="1533832" cy="752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Moodle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AC76197-5E08-9A05-CF3C-9D1E4F3DAFC8}"/>
              </a:ext>
            </a:extLst>
          </p:cNvPr>
          <p:cNvSpPr/>
          <p:nvPr/>
        </p:nvSpPr>
        <p:spPr>
          <a:xfrm>
            <a:off x="398206" y="7044810"/>
            <a:ext cx="1836174" cy="10446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Relevant links </a:t>
            </a:r>
            <a:r>
              <a:rPr lang="de-DE" dirty="0" err="1"/>
              <a:t>are</a:t>
            </a:r>
            <a:r>
              <a:rPr lang="de-DE" dirty="0"/>
              <a:t> all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08800C-AC47-D758-23E7-E7AD4CBDC67E}"/>
              </a:ext>
            </a:extLst>
          </p:cNvPr>
          <p:cNvSpPr/>
          <p:nvPr/>
        </p:nvSpPr>
        <p:spPr>
          <a:xfrm>
            <a:off x="2396613" y="6889951"/>
            <a:ext cx="2045110" cy="13543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Enrollment</a:t>
            </a:r>
            <a:r>
              <a:rPr lang="de-DE" dirty="0"/>
              <a:t> </a:t>
            </a:r>
            <a:r>
              <a:rPr lang="de-DE" dirty="0" err="1"/>
              <a:t>phrase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and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remember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4016C9-81D2-4664-BEEA-5EB5A02DBE67}"/>
              </a:ext>
            </a:extLst>
          </p:cNvPr>
          <p:cNvSpPr/>
          <p:nvPr/>
        </p:nvSpPr>
        <p:spPr>
          <a:xfrm>
            <a:off x="4603956" y="6889951"/>
            <a:ext cx="2045110" cy="13543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personalized</a:t>
            </a:r>
            <a:r>
              <a:rPr lang="de-DE" dirty="0"/>
              <a:t> </a:t>
            </a:r>
            <a:r>
              <a:rPr lang="de-DE" dirty="0" err="1"/>
              <a:t>organisation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things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630706A-5C39-73DC-1684-0FF14232F263}"/>
              </a:ext>
            </a:extLst>
          </p:cNvPr>
          <p:cNvSpPr/>
          <p:nvPr/>
        </p:nvSpPr>
        <p:spPr>
          <a:xfrm>
            <a:off x="398206" y="8509817"/>
            <a:ext cx="1836174" cy="10446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Messy</a:t>
            </a:r>
            <a:r>
              <a:rPr lang="de-DE" dirty="0"/>
              <a:t> </a:t>
            </a:r>
            <a:r>
              <a:rPr lang="de-DE" dirty="0" err="1"/>
              <a:t>organisation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BEE591-CBFA-90B0-0D98-A8C75BCA1317}"/>
              </a:ext>
            </a:extLst>
          </p:cNvPr>
          <p:cNvSpPr/>
          <p:nvPr/>
        </p:nvSpPr>
        <p:spPr>
          <a:xfrm>
            <a:off x="2510913" y="8509817"/>
            <a:ext cx="1836174" cy="10446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links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predictable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F1A247-D756-80C3-947A-7EFB77FE4470}"/>
              </a:ext>
            </a:extLst>
          </p:cNvPr>
          <p:cNvSpPr/>
          <p:nvPr/>
        </p:nvSpPr>
        <p:spPr>
          <a:xfrm>
            <a:off x="1316293" y="4395022"/>
            <a:ext cx="1533832" cy="752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Discomfort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570D4D7-68D6-C9FC-91A4-1BF1317D57B1}"/>
              </a:ext>
            </a:extLst>
          </p:cNvPr>
          <p:cNvSpPr/>
          <p:nvPr/>
        </p:nvSpPr>
        <p:spPr>
          <a:xfrm>
            <a:off x="2915264" y="4509325"/>
            <a:ext cx="1688691" cy="7927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Navigating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1A881B-5073-75DF-BA6D-C17A04F7E9D0}"/>
              </a:ext>
            </a:extLst>
          </p:cNvPr>
          <p:cNvSpPr/>
          <p:nvPr/>
        </p:nvSpPr>
        <p:spPr>
          <a:xfrm>
            <a:off x="4859594" y="4089000"/>
            <a:ext cx="1688691" cy="11724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Navigating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C9385D5-E80D-CFA9-66D7-3EE8D4748108}"/>
              </a:ext>
            </a:extLst>
          </p:cNvPr>
          <p:cNvSpPr/>
          <p:nvPr/>
        </p:nvSpPr>
        <p:spPr>
          <a:xfrm>
            <a:off x="892279" y="3089793"/>
            <a:ext cx="1836173" cy="11724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School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fun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728F9D9-12C3-E7B5-8BAE-AC4DA833AFE9}"/>
              </a:ext>
            </a:extLst>
          </p:cNvPr>
          <p:cNvSpPr/>
          <p:nvPr/>
        </p:nvSpPr>
        <p:spPr>
          <a:xfrm>
            <a:off x="2883309" y="2916506"/>
            <a:ext cx="1836173" cy="11724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School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fun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37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65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Jermaine Martin</dc:creator>
  <cp:lastModifiedBy>Jermaine Martin</cp:lastModifiedBy>
  <cp:revision>1</cp:revision>
  <dcterms:created xsi:type="dcterms:W3CDTF">2023-09-19T10:20:48Z</dcterms:created>
  <dcterms:modified xsi:type="dcterms:W3CDTF">2023-09-19T12:37:38Z</dcterms:modified>
</cp:coreProperties>
</file>