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5371-269D-AFBC-536E-47A1E1351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EF106-CF3D-2DD6-7351-5F7615132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FAFA5-F3B8-1A59-4B7E-EA75BDF8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CBBE-0884-40B8-AECF-1C4E272D0081}" type="datetimeFigureOut">
              <a:rPr lang="en-ZA" smtClean="0"/>
              <a:t>2023/02/16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8F96E-4535-0410-C69A-C380F4D8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F78FD-0A67-7139-2811-891AD931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211-77D8-48C0-AF49-0521339C59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503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916E-CA56-29D5-8F62-B048205C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656B3-7CDC-3C0B-17C5-B81302D59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8B9B6-B65B-918B-3EF1-7D598213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CBBE-0884-40B8-AECF-1C4E272D0081}" type="datetimeFigureOut">
              <a:rPr lang="en-ZA" smtClean="0"/>
              <a:t>2023/02/16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8FCCC-D983-FAEE-F6DB-4C6E4199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A47F5-8A1A-FC77-6007-045601DA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211-77D8-48C0-AF49-0521339C59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336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60942-4C87-9E20-CBCE-43D031A7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9D1C5-CB48-D11F-B3BC-E637A9A55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D1F90-CE3C-5D40-F88D-DA651163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CBBE-0884-40B8-AECF-1C4E272D0081}" type="datetimeFigureOut">
              <a:rPr lang="en-ZA" smtClean="0"/>
              <a:t>2023/02/16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0AE3-EE49-6E85-2E9B-9B93D858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863B0-FF56-044B-0D16-7356332D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211-77D8-48C0-AF49-0521339C59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574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AAC3-D0B1-56A0-73E1-7FB250FF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525AA-B3FC-CE76-6E5E-59E8E5FB5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F5830-2963-6267-36C7-FA6040D8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CBBE-0884-40B8-AECF-1C4E272D0081}" type="datetimeFigureOut">
              <a:rPr lang="en-ZA" smtClean="0"/>
              <a:t>2023/02/16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D3B6E-121A-28DA-1665-645A3E3A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C48DC-2C44-FF66-CC51-E7745DB9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211-77D8-48C0-AF49-0521339C59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727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59B8-F07B-F822-E52E-A25FA6DC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EB3E4-CB76-209D-2B46-0D22A9CF6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4195D-E5E3-B25D-BAD4-635B046C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CBBE-0884-40B8-AECF-1C4E272D0081}" type="datetimeFigureOut">
              <a:rPr lang="en-ZA" smtClean="0"/>
              <a:t>2023/02/16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25E5C-55DA-1263-C065-51A2A2A1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027D-CE51-C257-D59F-AB39370E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211-77D8-48C0-AF49-0521339C59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925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FCBB-25C9-7284-70AF-0846176C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1A83-316F-E53F-8FBF-29A96EF6F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72E8C-8CCB-3CD5-E4B8-64989247F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5C96D-F4B8-794F-74C4-5079535C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CBBE-0884-40B8-AECF-1C4E272D0081}" type="datetimeFigureOut">
              <a:rPr lang="en-ZA" smtClean="0"/>
              <a:t>2023/02/16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C2E8B-8EA4-E931-8FE8-F59E6DD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7CF31-8C81-B93E-E561-9E702909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211-77D8-48C0-AF49-0521339C59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512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F20F-047A-A131-DD54-106DC13E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F0696-BA1A-2021-916D-E9005E2D5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3CA5C-6138-061D-1FA2-BE13E6A97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684F9-31A1-2043-B22F-4FF417F24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42C1D-7381-CA8E-30F1-8289838C5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3E71F-32D6-8D5E-2D2E-67D78310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CBBE-0884-40B8-AECF-1C4E272D0081}" type="datetimeFigureOut">
              <a:rPr lang="en-ZA" smtClean="0"/>
              <a:t>2023/02/16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3DFEC-D45C-3400-F955-07243FB3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13C10-A83E-D7E1-B058-09188DFC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211-77D8-48C0-AF49-0521339C59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588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32CF-0DB4-8515-CFEB-1BBCEA7F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A2904-CE76-16AF-F4BB-8D6E6FF8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CBBE-0884-40B8-AECF-1C4E272D0081}" type="datetimeFigureOut">
              <a:rPr lang="en-ZA" smtClean="0"/>
              <a:t>2023/02/16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FB023-F369-D0F2-D1E1-3A1CDB22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C4779-B085-B552-8AA4-990281A8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211-77D8-48C0-AF49-0521339C59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412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A11EB-54B0-4F27-F507-47C0F121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CBBE-0884-40B8-AECF-1C4E272D0081}" type="datetimeFigureOut">
              <a:rPr lang="en-ZA" smtClean="0"/>
              <a:t>2023/02/16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8889D6-E0A6-9CB0-BA8D-28CFDF95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35D65-66AA-5D48-7C56-B281087A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211-77D8-48C0-AF49-0521339C59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463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3376-AABE-6477-14D5-4DCCA6D7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42509-F2D5-3568-1878-81EDE010D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E08E7-554D-D526-7175-E1C19D740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7AD60-1859-AA28-13EC-A10D91E1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CBBE-0884-40B8-AECF-1C4E272D0081}" type="datetimeFigureOut">
              <a:rPr lang="en-ZA" smtClean="0"/>
              <a:t>2023/02/16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8C67B-0977-7FE7-6F7D-D2A85E5F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B472F-CDEC-27C0-95AD-C8290948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211-77D8-48C0-AF49-0521339C59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333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53FE-0E7D-37E3-937E-97F417B7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5A636-E55F-F7FA-DB7E-CA033004F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8E8D1-E822-527B-F4B8-1C22AA29C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A1AA2-66B0-4CFA-36B9-0BBDE21F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CBBE-0884-40B8-AECF-1C4E272D0081}" type="datetimeFigureOut">
              <a:rPr lang="en-ZA" smtClean="0"/>
              <a:t>2023/02/16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33121-88BD-D301-34DD-F9403CD0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7B687-4FDC-3E0F-03A6-7E7F9A17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211-77D8-48C0-AF49-0521339C59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320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D7D3AD-F323-19EB-6210-BC9F42CC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4C45D-5F91-B830-7F4C-D34DCA3A9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1CAFC-5064-E612-5BC4-73781E436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CCBBE-0884-40B8-AECF-1C4E272D0081}" type="datetimeFigureOut">
              <a:rPr lang="en-ZA" smtClean="0"/>
              <a:t>2023/02/16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3F9F3-A481-74E4-7465-E4743AF9E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AB5FA-9910-19F3-AC85-086EE69AF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74211-77D8-48C0-AF49-0521339C59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003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">
            <a:extLst>
              <a:ext uri="{FF2B5EF4-FFF2-40B4-BE49-F238E27FC236}">
                <a16:creationId xmlns:a16="http://schemas.microsoft.com/office/drawing/2014/main" id="{6A2BFB49-A1B2-9952-A54C-D3E33DA96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6350"/>
            <a:ext cx="10306050" cy="6870700"/>
          </a:xfrm>
          <a:prstGeom prst="rect">
            <a:avLst/>
          </a:prstGeom>
        </p:spPr>
      </p:pic>
      <p:sp>
        <p:nvSpPr>
          <p:cNvPr id="7" name="Partial Circle 6">
            <a:extLst>
              <a:ext uri="{FF2B5EF4-FFF2-40B4-BE49-F238E27FC236}">
                <a16:creationId xmlns:a16="http://schemas.microsoft.com/office/drawing/2014/main" id="{A8493E0F-BE07-87CF-5A94-3453DA38EA6A}"/>
              </a:ext>
            </a:extLst>
          </p:cNvPr>
          <p:cNvSpPr/>
          <p:nvPr/>
        </p:nvSpPr>
        <p:spPr>
          <a:xfrm>
            <a:off x="3280611" y="613611"/>
            <a:ext cx="5630778" cy="5630778"/>
          </a:xfrm>
          <a:prstGeom prst="pie">
            <a:avLst>
              <a:gd name="adj1" fmla="val 1363215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1276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">
            <a:extLst>
              <a:ext uri="{FF2B5EF4-FFF2-40B4-BE49-F238E27FC236}">
                <a16:creationId xmlns:a16="http://schemas.microsoft.com/office/drawing/2014/main" id="{6A2BFB49-A1B2-9952-A54C-D3E33DA96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6350"/>
            <a:ext cx="10306050" cy="6870700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0F4B22E-C7F5-1661-9AC1-7584D7EC48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1" t="-597" r="132" b="597"/>
          <a:stretch/>
        </p:blipFill>
        <p:spPr>
          <a:xfrm>
            <a:off x="3216441" y="649536"/>
            <a:ext cx="5767137" cy="5551208"/>
          </a:xfrm>
          <a:prstGeom prst="pie">
            <a:avLst>
              <a:gd name="adj1" fmla="val 16224885"/>
              <a:gd name="adj2" fmla="val 19101587"/>
            </a:avLst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E823DD6F-9C28-3898-A54F-3841C63DC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586" y="662236"/>
            <a:ext cx="5546228" cy="5546228"/>
          </a:xfrm>
          <a:prstGeom prst="pie">
            <a:avLst>
              <a:gd name="adj1" fmla="val 19115953"/>
              <a:gd name="adj2" fmla="val 21581689"/>
            </a:avLst>
          </a:prstGeom>
        </p:spPr>
      </p:pic>
    </p:spTree>
    <p:extLst>
      <p:ext uri="{BB962C8B-B14F-4D97-AF65-F5344CB8AC3E}">
        <p14:creationId xmlns:p14="http://schemas.microsoft.com/office/powerpoint/2010/main" val="257692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jayes</dc:creator>
  <cp:lastModifiedBy>jonathan jayes</cp:lastModifiedBy>
  <cp:revision>1</cp:revision>
  <dcterms:created xsi:type="dcterms:W3CDTF">2023-02-16T09:40:38Z</dcterms:created>
  <dcterms:modified xsi:type="dcterms:W3CDTF">2023-02-16T14:57:28Z</dcterms:modified>
</cp:coreProperties>
</file>