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 roundtripDataSignature="AMtx7mi3/D6TUOgzTa86fjHWusz6xpnh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
          <p:cNvSpPr txBox="1"/>
          <p:nvPr>
            <p:ph type="ctrTitle"/>
          </p:nvPr>
        </p:nvSpPr>
        <p:spPr>
          <a:xfrm>
            <a:off x="1496200" y="4765280"/>
            <a:ext cx="40899000" cy="13136700"/>
          </a:xfrm>
          <a:prstGeom prst="rect">
            <a:avLst/>
          </a:prstGeom>
          <a:noFill/>
          <a:ln>
            <a:noFill/>
          </a:ln>
        </p:spPr>
        <p:txBody>
          <a:bodyPr anchorCtr="0" anchor="b" bIns="487600" lIns="487600" spcFirstLastPara="1" rIns="487600" wrap="square" tIns="487600">
            <a:noAutofit/>
          </a:bodyPr>
          <a:lstStyle>
            <a:lvl1pPr lvl="0" algn="ctr">
              <a:lnSpc>
                <a:spcPct val="100000"/>
              </a:lnSpc>
              <a:spcBef>
                <a:spcPts val="0"/>
              </a:spcBef>
              <a:spcAft>
                <a:spcPts val="0"/>
              </a:spcAft>
              <a:buSzPts val="27700"/>
              <a:buNone/>
              <a:defRPr sz="27700"/>
            </a:lvl1pPr>
            <a:lvl2pPr lvl="1" algn="ctr">
              <a:lnSpc>
                <a:spcPct val="100000"/>
              </a:lnSpc>
              <a:spcBef>
                <a:spcPts val="0"/>
              </a:spcBef>
              <a:spcAft>
                <a:spcPts val="0"/>
              </a:spcAft>
              <a:buSzPts val="27700"/>
              <a:buNone/>
              <a:defRPr sz="27700"/>
            </a:lvl2pPr>
            <a:lvl3pPr lvl="2" algn="ctr">
              <a:lnSpc>
                <a:spcPct val="100000"/>
              </a:lnSpc>
              <a:spcBef>
                <a:spcPts val="0"/>
              </a:spcBef>
              <a:spcAft>
                <a:spcPts val="0"/>
              </a:spcAft>
              <a:buSzPts val="27700"/>
              <a:buNone/>
              <a:defRPr sz="27700"/>
            </a:lvl3pPr>
            <a:lvl4pPr lvl="3" algn="ctr">
              <a:lnSpc>
                <a:spcPct val="100000"/>
              </a:lnSpc>
              <a:spcBef>
                <a:spcPts val="0"/>
              </a:spcBef>
              <a:spcAft>
                <a:spcPts val="0"/>
              </a:spcAft>
              <a:buSzPts val="27700"/>
              <a:buNone/>
              <a:defRPr sz="27700"/>
            </a:lvl4pPr>
            <a:lvl5pPr lvl="4" algn="ctr">
              <a:lnSpc>
                <a:spcPct val="100000"/>
              </a:lnSpc>
              <a:spcBef>
                <a:spcPts val="0"/>
              </a:spcBef>
              <a:spcAft>
                <a:spcPts val="0"/>
              </a:spcAft>
              <a:buSzPts val="27700"/>
              <a:buNone/>
              <a:defRPr sz="27700"/>
            </a:lvl5pPr>
            <a:lvl6pPr lvl="5" algn="ctr">
              <a:lnSpc>
                <a:spcPct val="100000"/>
              </a:lnSpc>
              <a:spcBef>
                <a:spcPts val="0"/>
              </a:spcBef>
              <a:spcAft>
                <a:spcPts val="0"/>
              </a:spcAft>
              <a:buSzPts val="27700"/>
              <a:buNone/>
              <a:defRPr sz="27700"/>
            </a:lvl6pPr>
            <a:lvl7pPr lvl="6" algn="ctr">
              <a:lnSpc>
                <a:spcPct val="100000"/>
              </a:lnSpc>
              <a:spcBef>
                <a:spcPts val="0"/>
              </a:spcBef>
              <a:spcAft>
                <a:spcPts val="0"/>
              </a:spcAft>
              <a:buSzPts val="27700"/>
              <a:buNone/>
              <a:defRPr sz="27700"/>
            </a:lvl7pPr>
            <a:lvl8pPr lvl="7" algn="ctr">
              <a:lnSpc>
                <a:spcPct val="100000"/>
              </a:lnSpc>
              <a:spcBef>
                <a:spcPts val="0"/>
              </a:spcBef>
              <a:spcAft>
                <a:spcPts val="0"/>
              </a:spcAft>
              <a:buSzPts val="27700"/>
              <a:buNone/>
              <a:defRPr sz="27700"/>
            </a:lvl8pPr>
            <a:lvl9pPr lvl="8" algn="ctr">
              <a:lnSpc>
                <a:spcPct val="100000"/>
              </a:lnSpc>
              <a:spcBef>
                <a:spcPts val="0"/>
              </a:spcBef>
              <a:spcAft>
                <a:spcPts val="0"/>
              </a:spcAft>
              <a:buSzPts val="27700"/>
              <a:buNone/>
              <a:defRPr sz="27700"/>
            </a:lvl9pPr>
          </a:lstStyle>
          <a:p/>
        </p:txBody>
      </p:sp>
      <p:sp>
        <p:nvSpPr>
          <p:cNvPr id="11" name="Google Shape;11;p3"/>
          <p:cNvSpPr txBox="1"/>
          <p:nvPr>
            <p:ph idx="1" type="subTitle"/>
          </p:nvPr>
        </p:nvSpPr>
        <p:spPr>
          <a:xfrm>
            <a:off x="1496160" y="18138400"/>
            <a:ext cx="40899000" cy="5072700"/>
          </a:xfrm>
          <a:prstGeom prst="rect">
            <a:avLst/>
          </a:prstGeom>
          <a:noFill/>
          <a:ln>
            <a:noFill/>
          </a:ln>
        </p:spPr>
        <p:txBody>
          <a:bodyPr anchorCtr="0" anchor="t" bIns="487600" lIns="487600" spcFirstLastPara="1" rIns="487600" wrap="square" tIns="487600">
            <a:noAutofit/>
          </a:bodyPr>
          <a:lstStyle>
            <a:lvl1pPr lvl="0" algn="ctr">
              <a:lnSpc>
                <a:spcPct val="100000"/>
              </a:lnSpc>
              <a:spcBef>
                <a:spcPts val="0"/>
              </a:spcBef>
              <a:spcAft>
                <a:spcPts val="0"/>
              </a:spcAft>
              <a:buSzPts val="14900"/>
              <a:buNone/>
              <a:defRPr sz="14900"/>
            </a:lvl1pPr>
            <a:lvl2pPr lvl="1" algn="ctr">
              <a:lnSpc>
                <a:spcPct val="100000"/>
              </a:lnSpc>
              <a:spcBef>
                <a:spcPts val="0"/>
              </a:spcBef>
              <a:spcAft>
                <a:spcPts val="0"/>
              </a:spcAft>
              <a:buSzPts val="14900"/>
              <a:buNone/>
              <a:defRPr sz="14900"/>
            </a:lvl2pPr>
            <a:lvl3pPr lvl="2" algn="ctr">
              <a:lnSpc>
                <a:spcPct val="100000"/>
              </a:lnSpc>
              <a:spcBef>
                <a:spcPts val="0"/>
              </a:spcBef>
              <a:spcAft>
                <a:spcPts val="0"/>
              </a:spcAft>
              <a:buSzPts val="14900"/>
              <a:buNone/>
              <a:defRPr sz="14900"/>
            </a:lvl3pPr>
            <a:lvl4pPr lvl="3" algn="ctr">
              <a:lnSpc>
                <a:spcPct val="100000"/>
              </a:lnSpc>
              <a:spcBef>
                <a:spcPts val="0"/>
              </a:spcBef>
              <a:spcAft>
                <a:spcPts val="0"/>
              </a:spcAft>
              <a:buSzPts val="14900"/>
              <a:buNone/>
              <a:defRPr sz="14900"/>
            </a:lvl4pPr>
            <a:lvl5pPr lvl="4" algn="ctr">
              <a:lnSpc>
                <a:spcPct val="100000"/>
              </a:lnSpc>
              <a:spcBef>
                <a:spcPts val="0"/>
              </a:spcBef>
              <a:spcAft>
                <a:spcPts val="0"/>
              </a:spcAft>
              <a:buSzPts val="14900"/>
              <a:buNone/>
              <a:defRPr sz="14900"/>
            </a:lvl5pPr>
            <a:lvl6pPr lvl="5" algn="ctr">
              <a:lnSpc>
                <a:spcPct val="100000"/>
              </a:lnSpc>
              <a:spcBef>
                <a:spcPts val="0"/>
              </a:spcBef>
              <a:spcAft>
                <a:spcPts val="0"/>
              </a:spcAft>
              <a:buSzPts val="14900"/>
              <a:buNone/>
              <a:defRPr sz="14900"/>
            </a:lvl6pPr>
            <a:lvl7pPr lvl="6" algn="ctr">
              <a:lnSpc>
                <a:spcPct val="100000"/>
              </a:lnSpc>
              <a:spcBef>
                <a:spcPts val="0"/>
              </a:spcBef>
              <a:spcAft>
                <a:spcPts val="0"/>
              </a:spcAft>
              <a:buSzPts val="14900"/>
              <a:buNone/>
              <a:defRPr sz="14900"/>
            </a:lvl7pPr>
            <a:lvl8pPr lvl="7" algn="ctr">
              <a:lnSpc>
                <a:spcPct val="100000"/>
              </a:lnSpc>
              <a:spcBef>
                <a:spcPts val="0"/>
              </a:spcBef>
              <a:spcAft>
                <a:spcPts val="0"/>
              </a:spcAft>
              <a:buSzPts val="14900"/>
              <a:buNone/>
              <a:defRPr sz="14900"/>
            </a:lvl8pPr>
            <a:lvl9pPr lvl="8" algn="ctr">
              <a:lnSpc>
                <a:spcPct val="100000"/>
              </a:lnSpc>
              <a:spcBef>
                <a:spcPts val="0"/>
              </a:spcBef>
              <a:spcAft>
                <a:spcPts val="0"/>
              </a:spcAft>
              <a:buSzPts val="14900"/>
              <a:buNone/>
              <a:defRPr sz="14900"/>
            </a:lvl9pPr>
          </a:lstStyle>
          <a:p/>
        </p:txBody>
      </p:sp>
      <p:sp>
        <p:nvSpPr>
          <p:cNvPr id="12" name="Google Shape;12;p3"/>
          <p:cNvSpPr txBox="1"/>
          <p:nvPr>
            <p:ph idx="12" type="sldNum"/>
          </p:nvPr>
        </p:nvSpPr>
        <p:spPr>
          <a:xfrm>
            <a:off x="40667798" y="29844588"/>
            <a:ext cx="2633700" cy="2519100"/>
          </a:xfrm>
          <a:prstGeom prst="rect">
            <a:avLst/>
          </a:prstGeom>
          <a:noFill/>
          <a:ln>
            <a:noFill/>
          </a:ln>
        </p:spPr>
        <p:txBody>
          <a:bodyPr anchorCtr="0" anchor="ctr" bIns="487600" lIns="487600" spcFirstLastPara="1" rIns="487600" wrap="square" tIns="487600">
            <a:no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2"/>
          <p:cNvSpPr txBox="1"/>
          <p:nvPr>
            <p:ph hasCustomPrompt="1" type="title"/>
          </p:nvPr>
        </p:nvSpPr>
        <p:spPr>
          <a:xfrm>
            <a:off x="1496160" y="7079200"/>
            <a:ext cx="40899000" cy="12566400"/>
          </a:xfrm>
          <a:prstGeom prst="rect">
            <a:avLst/>
          </a:prstGeom>
          <a:noFill/>
          <a:ln>
            <a:noFill/>
          </a:ln>
        </p:spPr>
        <p:txBody>
          <a:bodyPr anchorCtr="0" anchor="b" bIns="487600" lIns="487600" spcFirstLastPara="1" rIns="487600" wrap="square" tIns="487600">
            <a:noAutofit/>
          </a:bodyPr>
          <a:lstStyle>
            <a:lvl1pPr lvl="0" algn="ctr">
              <a:lnSpc>
                <a:spcPct val="100000"/>
              </a:lnSpc>
              <a:spcBef>
                <a:spcPts val="0"/>
              </a:spcBef>
              <a:spcAft>
                <a:spcPts val="0"/>
              </a:spcAft>
              <a:buSzPts val="64000"/>
              <a:buNone/>
              <a:defRPr sz="64000"/>
            </a:lvl1pPr>
            <a:lvl2pPr lvl="1" algn="ctr">
              <a:lnSpc>
                <a:spcPct val="100000"/>
              </a:lnSpc>
              <a:spcBef>
                <a:spcPts val="0"/>
              </a:spcBef>
              <a:spcAft>
                <a:spcPts val="0"/>
              </a:spcAft>
              <a:buSzPts val="64000"/>
              <a:buNone/>
              <a:defRPr sz="64000"/>
            </a:lvl2pPr>
            <a:lvl3pPr lvl="2" algn="ctr">
              <a:lnSpc>
                <a:spcPct val="100000"/>
              </a:lnSpc>
              <a:spcBef>
                <a:spcPts val="0"/>
              </a:spcBef>
              <a:spcAft>
                <a:spcPts val="0"/>
              </a:spcAft>
              <a:buSzPts val="64000"/>
              <a:buNone/>
              <a:defRPr sz="64000"/>
            </a:lvl3pPr>
            <a:lvl4pPr lvl="3" algn="ctr">
              <a:lnSpc>
                <a:spcPct val="100000"/>
              </a:lnSpc>
              <a:spcBef>
                <a:spcPts val="0"/>
              </a:spcBef>
              <a:spcAft>
                <a:spcPts val="0"/>
              </a:spcAft>
              <a:buSzPts val="64000"/>
              <a:buNone/>
              <a:defRPr sz="64000"/>
            </a:lvl4pPr>
            <a:lvl5pPr lvl="4" algn="ctr">
              <a:lnSpc>
                <a:spcPct val="100000"/>
              </a:lnSpc>
              <a:spcBef>
                <a:spcPts val="0"/>
              </a:spcBef>
              <a:spcAft>
                <a:spcPts val="0"/>
              </a:spcAft>
              <a:buSzPts val="64000"/>
              <a:buNone/>
              <a:defRPr sz="64000"/>
            </a:lvl5pPr>
            <a:lvl6pPr lvl="5" algn="ctr">
              <a:lnSpc>
                <a:spcPct val="100000"/>
              </a:lnSpc>
              <a:spcBef>
                <a:spcPts val="0"/>
              </a:spcBef>
              <a:spcAft>
                <a:spcPts val="0"/>
              </a:spcAft>
              <a:buSzPts val="64000"/>
              <a:buNone/>
              <a:defRPr sz="64000"/>
            </a:lvl6pPr>
            <a:lvl7pPr lvl="6" algn="ctr">
              <a:lnSpc>
                <a:spcPct val="100000"/>
              </a:lnSpc>
              <a:spcBef>
                <a:spcPts val="0"/>
              </a:spcBef>
              <a:spcAft>
                <a:spcPts val="0"/>
              </a:spcAft>
              <a:buSzPts val="64000"/>
              <a:buNone/>
              <a:defRPr sz="64000"/>
            </a:lvl7pPr>
            <a:lvl8pPr lvl="7" algn="ctr">
              <a:lnSpc>
                <a:spcPct val="100000"/>
              </a:lnSpc>
              <a:spcBef>
                <a:spcPts val="0"/>
              </a:spcBef>
              <a:spcAft>
                <a:spcPts val="0"/>
              </a:spcAft>
              <a:buSzPts val="64000"/>
              <a:buNone/>
              <a:defRPr sz="64000"/>
            </a:lvl8pPr>
            <a:lvl9pPr lvl="8" algn="ctr">
              <a:lnSpc>
                <a:spcPct val="100000"/>
              </a:lnSpc>
              <a:spcBef>
                <a:spcPts val="0"/>
              </a:spcBef>
              <a:spcAft>
                <a:spcPts val="0"/>
              </a:spcAft>
              <a:buSzPts val="64000"/>
              <a:buNone/>
              <a:defRPr sz="64000"/>
            </a:lvl9pPr>
          </a:lstStyle>
          <a:p>
            <a:r>
              <a:t>xx%</a:t>
            </a:r>
          </a:p>
        </p:txBody>
      </p:sp>
      <p:sp>
        <p:nvSpPr>
          <p:cNvPr id="46" name="Google Shape;46;p12"/>
          <p:cNvSpPr txBox="1"/>
          <p:nvPr>
            <p:ph idx="1" type="body"/>
          </p:nvPr>
        </p:nvSpPr>
        <p:spPr>
          <a:xfrm>
            <a:off x="1496160" y="20174240"/>
            <a:ext cx="40899000" cy="8325000"/>
          </a:xfrm>
          <a:prstGeom prst="rect">
            <a:avLst/>
          </a:prstGeom>
          <a:noFill/>
          <a:ln>
            <a:noFill/>
          </a:ln>
        </p:spPr>
        <p:txBody>
          <a:bodyPr anchorCtr="0" anchor="t" bIns="487600" lIns="487600" spcFirstLastPara="1" rIns="487600" wrap="square" tIns="487600">
            <a:noAutofit/>
          </a:bodyPr>
          <a:lstStyle>
            <a:lvl1pPr indent="-838200" lvl="0" marL="457200" algn="ctr">
              <a:lnSpc>
                <a:spcPct val="115000"/>
              </a:lnSpc>
              <a:spcBef>
                <a:spcPts val="0"/>
              </a:spcBef>
              <a:spcAft>
                <a:spcPts val="0"/>
              </a:spcAft>
              <a:buSzPts val="9600"/>
              <a:buChar char="●"/>
              <a:defRPr/>
            </a:lvl1pPr>
            <a:lvl2pPr indent="-704850" lvl="1" marL="914400" algn="ctr">
              <a:lnSpc>
                <a:spcPct val="115000"/>
              </a:lnSpc>
              <a:spcBef>
                <a:spcPts val="8500"/>
              </a:spcBef>
              <a:spcAft>
                <a:spcPts val="0"/>
              </a:spcAft>
              <a:buSzPts val="7500"/>
              <a:buChar char="○"/>
              <a:defRPr/>
            </a:lvl2pPr>
            <a:lvl3pPr indent="-704850" lvl="2" marL="1371600" algn="ctr">
              <a:lnSpc>
                <a:spcPct val="115000"/>
              </a:lnSpc>
              <a:spcBef>
                <a:spcPts val="8500"/>
              </a:spcBef>
              <a:spcAft>
                <a:spcPts val="0"/>
              </a:spcAft>
              <a:buSzPts val="7500"/>
              <a:buChar char="■"/>
              <a:defRPr/>
            </a:lvl3pPr>
            <a:lvl4pPr indent="-704850" lvl="3" marL="1828800" algn="ctr">
              <a:lnSpc>
                <a:spcPct val="115000"/>
              </a:lnSpc>
              <a:spcBef>
                <a:spcPts val="8500"/>
              </a:spcBef>
              <a:spcAft>
                <a:spcPts val="0"/>
              </a:spcAft>
              <a:buSzPts val="7500"/>
              <a:buChar char="●"/>
              <a:defRPr/>
            </a:lvl4pPr>
            <a:lvl5pPr indent="-704850" lvl="4" marL="2286000" algn="ctr">
              <a:lnSpc>
                <a:spcPct val="115000"/>
              </a:lnSpc>
              <a:spcBef>
                <a:spcPts val="8500"/>
              </a:spcBef>
              <a:spcAft>
                <a:spcPts val="0"/>
              </a:spcAft>
              <a:buSzPts val="7500"/>
              <a:buChar char="○"/>
              <a:defRPr/>
            </a:lvl5pPr>
            <a:lvl6pPr indent="-704850" lvl="5" marL="2743200" algn="ctr">
              <a:lnSpc>
                <a:spcPct val="115000"/>
              </a:lnSpc>
              <a:spcBef>
                <a:spcPts val="8500"/>
              </a:spcBef>
              <a:spcAft>
                <a:spcPts val="0"/>
              </a:spcAft>
              <a:buSzPts val="7500"/>
              <a:buChar char="■"/>
              <a:defRPr/>
            </a:lvl6pPr>
            <a:lvl7pPr indent="-704850" lvl="6" marL="3200400" algn="ctr">
              <a:lnSpc>
                <a:spcPct val="115000"/>
              </a:lnSpc>
              <a:spcBef>
                <a:spcPts val="8500"/>
              </a:spcBef>
              <a:spcAft>
                <a:spcPts val="0"/>
              </a:spcAft>
              <a:buSzPts val="7500"/>
              <a:buChar char="●"/>
              <a:defRPr/>
            </a:lvl7pPr>
            <a:lvl8pPr indent="-704850" lvl="7" marL="3657600" algn="ctr">
              <a:lnSpc>
                <a:spcPct val="115000"/>
              </a:lnSpc>
              <a:spcBef>
                <a:spcPts val="8500"/>
              </a:spcBef>
              <a:spcAft>
                <a:spcPts val="0"/>
              </a:spcAft>
              <a:buSzPts val="7500"/>
              <a:buChar char="○"/>
              <a:defRPr/>
            </a:lvl8pPr>
            <a:lvl9pPr indent="-704850" lvl="8" marL="4114800" algn="ctr">
              <a:lnSpc>
                <a:spcPct val="115000"/>
              </a:lnSpc>
              <a:spcBef>
                <a:spcPts val="8500"/>
              </a:spcBef>
              <a:spcAft>
                <a:spcPts val="8500"/>
              </a:spcAft>
              <a:buSzPts val="7500"/>
              <a:buChar char="■"/>
              <a:defRPr/>
            </a:lvl9pPr>
          </a:lstStyle>
          <a:p/>
        </p:txBody>
      </p:sp>
      <p:sp>
        <p:nvSpPr>
          <p:cNvPr id="47" name="Google Shape;47;p12"/>
          <p:cNvSpPr txBox="1"/>
          <p:nvPr>
            <p:ph idx="12" type="sldNum"/>
          </p:nvPr>
        </p:nvSpPr>
        <p:spPr>
          <a:xfrm>
            <a:off x="40667798" y="29844588"/>
            <a:ext cx="2633700" cy="2519100"/>
          </a:xfrm>
          <a:prstGeom prst="rect">
            <a:avLst/>
          </a:prstGeom>
          <a:noFill/>
          <a:ln>
            <a:noFill/>
          </a:ln>
        </p:spPr>
        <p:txBody>
          <a:bodyPr anchorCtr="0" anchor="ctr" bIns="487600" lIns="487600" spcFirstLastPara="1" rIns="487600" wrap="square" tIns="487600">
            <a:no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3"/>
          <p:cNvSpPr txBox="1"/>
          <p:nvPr>
            <p:ph idx="12" type="sldNum"/>
          </p:nvPr>
        </p:nvSpPr>
        <p:spPr>
          <a:xfrm>
            <a:off x="40667798" y="29844588"/>
            <a:ext cx="2633700" cy="2519100"/>
          </a:xfrm>
          <a:prstGeom prst="rect">
            <a:avLst/>
          </a:prstGeom>
          <a:noFill/>
          <a:ln>
            <a:noFill/>
          </a:ln>
        </p:spPr>
        <p:txBody>
          <a:bodyPr anchorCtr="0" anchor="ctr" bIns="487600" lIns="487600" spcFirstLastPara="1" rIns="487600" wrap="square" tIns="487600">
            <a:no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4"/>
          <p:cNvSpPr txBox="1"/>
          <p:nvPr>
            <p:ph type="title"/>
          </p:nvPr>
        </p:nvSpPr>
        <p:spPr>
          <a:xfrm>
            <a:off x="1496160" y="13765440"/>
            <a:ext cx="40899000" cy="5387400"/>
          </a:xfrm>
          <a:prstGeom prst="rect">
            <a:avLst/>
          </a:prstGeom>
          <a:noFill/>
          <a:ln>
            <a:noFill/>
          </a:ln>
        </p:spPr>
        <p:txBody>
          <a:bodyPr anchorCtr="0" anchor="ctr" bIns="487600" lIns="487600" spcFirstLastPara="1" rIns="487600" wrap="square" tIns="487600">
            <a:noAutofit/>
          </a:bodyPr>
          <a:lstStyle>
            <a:lvl1pPr lvl="0" algn="ctr">
              <a:lnSpc>
                <a:spcPct val="100000"/>
              </a:lnSpc>
              <a:spcBef>
                <a:spcPts val="0"/>
              </a:spcBef>
              <a:spcAft>
                <a:spcPts val="0"/>
              </a:spcAft>
              <a:buSzPts val="19200"/>
              <a:buNone/>
              <a:defRPr sz="19200"/>
            </a:lvl1pPr>
            <a:lvl2pPr lvl="1" algn="ctr">
              <a:lnSpc>
                <a:spcPct val="100000"/>
              </a:lnSpc>
              <a:spcBef>
                <a:spcPts val="0"/>
              </a:spcBef>
              <a:spcAft>
                <a:spcPts val="0"/>
              </a:spcAft>
              <a:buSzPts val="19200"/>
              <a:buNone/>
              <a:defRPr sz="19200"/>
            </a:lvl2pPr>
            <a:lvl3pPr lvl="2" algn="ctr">
              <a:lnSpc>
                <a:spcPct val="100000"/>
              </a:lnSpc>
              <a:spcBef>
                <a:spcPts val="0"/>
              </a:spcBef>
              <a:spcAft>
                <a:spcPts val="0"/>
              </a:spcAft>
              <a:buSzPts val="19200"/>
              <a:buNone/>
              <a:defRPr sz="19200"/>
            </a:lvl3pPr>
            <a:lvl4pPr lvl="3" algn="ctr">
              <a:lnSpc>
                <a:spcPct val="100000"/>
              </a:lnSpc>
              <a:spcBef>
                <a:spcPts val="0"/>
              </a:spcBef>
              <a:spcAft>
                <a:spcPts val="0"/>
              </a:spcAft>
              <a:buSzPts val="19200"/>
              <a:buNone/>
              <a:defRPr sz="19200"/>
            </a:lvl4pPr>
            <a:lvl5pPr lvl="4" algn="ctr">
              <a:lnSpc>
                <a:spcPct val="100000"/>
              </a:lnSpc>
              <a:spcBef>
                <a:spcPts val="0"/>
              </a:spcBef>
              <a:spcAft>
                <a:spcPts val="0"/>
              </a:spcAft>
              <a:buSzPts val="19200"/>
              <a:buNone/>
              <a:defRPr sz="19200"/>
            </a:lvl5pPr>
            <a:lvl6pPr lvl="5" algn="ctr">
              <a:lnSpc>
                <a:spcPct val="100000"/>
              </a:lnSpc>
              <a:spcBef>
                <a:spcPts val="0"/>
              </a:spcBef>
              <a:spcAft>
                <a:spcPts val="0"/>
              </a:spcAft>
              <a:buSzPts val="19200"/>
              <a:buNone/>
              <a:defRPr sz="19200"/>
            </a:lvl6pPr>
            <a:lvl7pPr lvl="6" algn="ctr">
              <a:lnSpc>
                <a:spcPct val="100000"/>
              </a:lnSpc>
              <a:spcBef>
                <a:spcPts val="0"/>
              </a:spcBef>
              <a:spcAft>
                <a:spcPts val="0"/>
              </a:spcAft>
              <a:buSzPts val="19200"/>
              <a:buNone/>
              <a:defRPr sz="19200"/>
            </a:lvl7pPr>
            <a:lvl8pPr lvl="7" algn="ctr">
              <a:lnSpc>
                <a:spcPct val="100000"/>
              </a:lnSpc>
              <a:spcBef>
                <a:spcPts val="0"/>
              </a:spcBef>
              <a:spcAft>
                <a:spcPts val="0"/>
              </a:spcAft>
              <a:buSzPts val="19200"/>
              <a:buNone/>
              <a:defRPr sz="19200"/>
            </a:lvl8pPr>
            <a:lvl9pPr lvl="8" algn="ctr">
              <a:lnSpc>
                <a:spcPct val="100000"/>
              </a:lnSpc>
              <a:spcBef>
                <a:spcPts val="0"/>
              </a:spcBef>
              <a:spcAft>
                <a:spcPts val="0"/>
              </a:spcAft>
              <a:buSzPts val="19200"/>
              <a:buNone/>
              <a:defRPr sz="19200"/>
            </a:lvl9pPr>
          </a:lstStyle>
          <a:p/>
        </p:txBody>
      </p:sp>
      <p:sp>
        <p:nvSpPr>
          <p:cNvPr id="15" name="Google Shape;15;p4"/>
          <p:cNvSpPr txBox="1"/>
          <p:nvPr>
            <p:ph idx="12" type="sldNum"/>
          </p:nvPr>
        </p:nvSpPr>
        <p:spPr>
          <a:xfrm>
            <a:off x="40667798" y="29844588"/>
            <a:ext cx="2633700" cy="2519100"/>
          </a:xfrm>
          <a:prstGeom prst="rect">
            <a:avLst/>
          </a:prstGeom>
          <a:noFill/>
          <a:ln>
            <a:noFill/>
          </a:ln>
        </p:spPr>
        <p:txBody>
          <a:bodyPr anchorCtr="0" anchor="ctr" bIns="487600" lIns="487600" spcFirstLastPara="1" rIns="487600" wrap="square" tIns="487600">
            <a:no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5"/>
          <p:cNvSpPr txBox="1"/>
          <p:nvPr>
            <p:ph type="title"/>
          </p:nvPr>
        </p:nvSpPr>
        <p:spPr>
          <a:xfrm>
            <a:off x="1496160" y="2848160"/>
            <a:ext cx="40899000" cy="3665400"/>
          </a:xfrm>
          <a:prstGeom prst="rect">
            <a:avLst/>
          </a:prstGeom>
          <a:noFill/>
          <a:ln>
            <a:noFill/>
          </a:ln>
        </p:spPr>
        <p:txBody>
          <a:bodyPr anchorCtr="0" anchor="t" bIns="487600" lIns="487600" spcFirstLastPara="1" rIns="487600" wrap="square" tIns="487600">
            <a:noAutofit/>
          </a:bodyPr>
          <a:lstStyle>
            <a:lvl1pPr lvl="0" algn="l">
              <a:lnSpc>
                <a:spcPct val="100000"/>
              </a:lnSpc>
              <a:spcBef>
                <a:spcPts val="0"/>
              </a:spcBef>
              <a:spcAft>
                <a:spcPts val="0"/>
              </a:spcAft>
              <a:buSzPts val="14900"/>
              <a:buNone/>
              <a:defRPr/>
            </a:lvl1pPr>
            <a:lvl2pPr lvl="1" algn="l">
              <a:lnSpc>
                <a:spcPct val="100000"/>
              </a:lnSpc>
              <a:spcBef>
                <a:spcPts val="0"/>
              </a:spcBef>
              <a:spcAft>
                <a:spcPts val="0"/>
              </a:spcAft>
              <a:buSzPts val="14900"/>
              <a:buNone/>
              <a:defRPr/>
            </a:lvl2pPr>
            <a:lvl3pPr lvl="2" algn="l">
              <a:lnSpc>
                <a:spcPct val="100000"/>
              </a:lnSpc>
              <a:spcBef>
                <a:spcPts val="0"/>
              </a:spcBef>
              <a:spcAft>
                <a:spcPts val="0"/>
              </a:spcAft>
              <a:buSzPts val="14900"/>
              <a:buNone/>
              <a:defRPr/>
            </a:lvl3pPr>
            <a:lvl4pPr lvl="3" algn="l">
              <a:lnSpc>
                <a:spcPct val="100000"/>
              </a:lnSpc>
              <a:spcBef>
                <a:spcPts val="0"/>
              </a:spcBef>
              <a:spcAft>
                <a:spcPts val="0"/>
              </a:spcAft>
              <a:buSzPts val="14900"/>
              <a:buNone/>
              <a:defRPr/>
            </a:lvl4pPr>
            <a:lvl5pPr lvl="4" algn="l">
              <a:lnSpc>
                <a:spcPct val="100000"/>
              </a:lnSpc>
              <a:spcBef>
                <a:spcPts val="0"/>
              </a:spcBef>
              <a:spcAft>
                <a:spcPts val="0"/>
              </a:spcAft>
              <a:buSzPts val="14900"/>
              <a:buNone/>
              <a:defRPr/>
            </a:lvl5pPr>
            <a:lvl6pPr lvl="5" algn="l">
              <a:lnSpc>
                <a:spcPct val="100000"/>
              </a:lnSpc>
              <a:spcBef>
                <a:spcPts val="0"/>
              </a:spcBef>
              <a:spcAft>
                <a:spcPts val="0"/>
              </a:spcAft>
              <a:buSzPts val="14900"/>
              <a:buNone/>
              <a:defRPr/>
            </a:lvl6pPr>
            <a:lvl7pPr lvl="6" algn="l">
              <a:lnSpc>
                <a:spcPct val="100000"/>
              </a:lnSpc>
              <a:spcBef>
                <a:spcPts val="0"/>
              </a:spcBef>
              <a:spcAft>
                <a:spcPts val="0"/>
              </a:spcAft>
              <a:buSzPts val="14900"/>
              <a:buNone/>
              <a:defRPr/>
            </a:lvl7pPr>
            <a:lvl8pPr lvl="7" algn="l">
              <a:lnSpc>
                <a:spcPct val="100000"/>
              </a:lnSpc>
              <a:spcBef>
                <a:spcPts val="0"/>
              </a:spcBef>
              <a:spcAft>
                <a:spcPts val="0"/>
              </a:spcAft>
              <a:buSzPts val="14900"/>
              <a:buNone/>
              <a:defRPr/>
            </a:lvl8pPr>
            <a:lvl9pPr lvl="8" algn="l">
              <a:lnSpc>
                <a:spcPct val="100000"/>
              </a:lnSpc>
              <a:spcBef>
                <a:spcPts val="0"/>
              </a:spcBef>
              <a:spcAft>
                <a:spcPts val="0"/>
              </a:spcAft>
              <a:buSzPts val="14900"/>
              <a:buNone/>
              <a:defRPr/>
            </a:lvl9pPr>
          </a:lstStyle>
          <a:p/>
        </p:txBody>
      </p:sp>
      <p:sp>
        <p:nvSpPr>
          <p:cNvPr id="18" name="Google Shape;18;p5"/>
          <p:cNvSpPr txBox="1"/>
          <p:nvPr>
            <p:ph idx="1" type="body"/>
          </p:nvPr>
        </p:nvSpPr>
        <p:spPr>
          <a:xfrm>
            <a:off x="1496160" y="7375840"/>
            <a:ext cx="40899000" cy="21864900"/>
          </a:xfrm>
          <a:prstGeom prst="rect">
            <a:avLst/>
          </a:prstGeom>
          <a:noFill/>
          <a:ln>
            <a:noFill/>
          </a:ln>
        </p:spPr>
        <p:txBody>
          <a:bodyPr anchorCtr="0" anchor="t" bIns="487600" lIns="487600" spcFirstLastPara="1" rIns="487600" wrap="square" tIns="487600">
            <a:noAutofit/>
          </a:bodyPr>
          <a:lstStyle>
            <a:lvl1pPr indent="-838200" lvl="0" marL="457200" algn="l">
              <a:lnSpc>
                <a:spcPct val="115000"/>
              </a:lnSpc>
              <a:spcBef>
                <a:spcPts val="0"/>
              </a:spcBef>
              <a:spcAft>
                <a:spcPts val="0"/>
              </a:spcAft>
              <a:buSzPts val="9600"/>
              <a:buChar char="●"/>
              <a:defRPr/>
            </a:lvl1pPr>
            <a:lvl2pPr indent="-704850" lvl="1" marL="914400" algn="l">
              <a:lnSpc>
                <a:spcPct val="115000"/>
              </a:lnSpc>
              <a:spcBef>
                <a:spcPts val="8500"/>
              </a:spcBef>
              <a:spcAft>
                <a:spcPts val="0"/>
              </a:spcAft>
              <a:buSzPts val="7500"/>
              <a:buChar char="○"/>
              <a:defRPr/>
            </a:lvl2pPr>
            <a:lvl3pPr indent="-704850" lvl="2" marL="1371600" algn="l">
              <a:lnSpc>
                <a:spcPct val="115000"/>
              </a:lnSpc>
              <a:spcBef>
                <a:spcPts val="8500"/>
              </a:spcBef>
              <a:spcAft>
                <a:spcPts val="0"/>
              </a:spcAft>
              <a:buSzPts val="7500"/>
              <a:buChar char="■"/>
              <a:defRPr/>
            </a:lvl3pPr>
            <a:lvl4pPr indent="-704850" lvl="3" marL="1828800" algn="l">
              <a:lnSpc>
                <a:spcPct val="115000"/>
              </a:lnSpc>
              <a:spcBef>
                <a:spcPts val="8500"/>
              </a:spcBef>
              <a:spcAft>
                <a:spcPts val="0"/>
              </a:spcAft>
              <a:buSzPts val="7500"/>
              <a:buChar char="●"/>
              <a:defRPr/>
            </a:lvl4pPr>
            <a:lvl5pPr indent="-704850" lvl="4" marL="2286000" algn="l">
              <a:lnSpc>
                <a:spcPct val="115000"/>
              </a:lnSpc>
              <a:spcBef>
                <a:spcPts val="8500"/>
              </a:spcBef>
              <a:spcAft>
                <a:spcPts val="0"/>
              </a:spcAft>
              <a:buSzPts val="7500"/>
              <a:buChar char="○"/>
              <a:defRPr/>
            </a:lvl5pPr>
            <a:lvl6pPr indent="-704850" lvl="5" marL="2743200" algn="l">
              <a:lnSpc>
                <a:spcPct val="115000"/>
              </a:lnSpc>
              <a:spcBef>
                <a:spcPts val="8500"/>
              </a:spcBef>
              <a:spcAft>
                <a:spcPts val="0"/>
              </a:spcAft>
              <a:buSzPts val="7500"/>
              <a:buChar char="■"/>
              <a:defRPr/>
            </a:lvl6pPr>
            <a:lvl7pPr indent="-704850" lvl="6" marL="3200400" algn="l">
              <a:lnSpc>
                <a:spcPct val="115000"/>
              </a:lnSpc>
              <a:spcBef>
                <a:spcPts val="8500"/>
              </a:spcBef>
              <a:spcAft>
                <a:spcPts val="0"/>
              </a:spcAft>
              <a:buSzPts val="7500"/>
              <a:buChar char="●"/>
              <a:defRPr/>
            </a:lvl7pPr>
            <a:lvl8pPr indent="-704850" lvl="7" marL="3657600" algn="l">
              <a:lnSpc>
                <a:spcPct val="115000"/>
              </a:lnSpc>
              <a:spcBef>
                <a:spcPts val="8500"/>
              </a:spcBef>
              <a:spcAft>
                <a:spcPts val="0"/>
              </a:spcAft>
              <a:buSzPts val="7500"/>
              <a:buChar char="○"/>
              <a:defRPr/>
            </a:lvl8pPr>
            <a:lvl9pPr indent="-704850" lvl="8" marL="4114800" algn="l">
              <a:lnSpc>
                <a:spcPct val="115000"/>
              </a:lnSpc>
              <a:spcBef>
                <a:spcPts val="8500"/>
              </a:spcBef>
              <a:spcAft>
                <a:spcPts val="8500"/>
              </a:spcAft>
              <a:buSzPts val="7500"/>
              <a:buChar char="■"/>
              <a:defRPr/>
            </a:lvl9pPr>
          </a:lstStyle>
          <a:p/>
        </p:txBody>
      </p:sp>
      <p:sp>
        <p:nvSpPr>
          <p:cNvPr id="19" name="Google Shape;19;p5"/>
          <p:cNvSpPr txBox="1"/>
          <p:nvPr>
            <p:ph idx="12" type="sldNum"/>
          </p:nvPr>
        </p:nvSpPr>
        <p:spPr>
          <a:xfrm>
            <a:off x="40667798" y="29844588"/>
            <a:ext cx="2633700" cy="2519100"/>
          </a:xfrm>
          <a:prstGeom prst="rect">
            <a:avLst/>
          </a:prstGeom>
          <a:noFill/>
          <a:ln>
            <a:noFill/>
          </a:ln>
        </p:spPr>
        <p:txBody>
          <a:bodyPr anchorCtr="0" anchor="ctr" bIns="487600" lIns="487600" spcFirstLastPara="1" rIns="487600" wrap="square" tIns="487600">
            <a:no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6"/>
          <p:cNvSpPr txBox="1"/>
          <p:nvPr>
            <p:ph type="title"/>
          </p:nvPr>
        </p:nvSpPr>
        <p:spPr>
          <a:xfrm>
            <a:off x="1496160" y="2848160"/>
            <a:ext cx="40899000" cy="3665400"/>
          </a:xfrm>
          <a:prstGeom prst="rect">
            <a:avLst/>
          </a:prstGeom>
          <a:noFill/>
          <a:ln>
            <a:noFill/>
          </a:ln>
        </p:spPr>
        <p:txBody>
          <a:bodyPr anchorCtr="0" anchor="t" bIns="487600" lIns="487600" spcFirstLastPara="1" rIns="487600" wrap="square" tIns="487600">
            <a:noAutofit/>
          </a:bodyPr>
          <a:lstStyle>
            <a:lvl1pPr lvl="0" algn="l">
              <a:lnSpc>
                <a:spcPct val="100000"/>
              </a:lnSpc>
              <a:spcBef>
                <a:spcPts val="0"/>
              </a:spcBef>
              <a:spcAft>
                <a:spcPts val="0"/>
              </a:spcAft>
              <a:buSzPts val="14900"/>
              <a:buNone/>
              <a:defRPr/>
            </a:lvl1pPr>
            <a:lvl2pPr lvl="1" algn="l">
              <a:lnSpc>
                <a:spcPct val="100000"/>
              </a:lnSpc>
              <a:spcBef>
                <a:spcPts val="0"/>
              </a:spcBef>
              <a:spcAft>
                <a:spcPts val="0"/>
              </a:spcAft>
              <a:buSzPts val="14900"/>
              <a:buNone/>
              <a:defRPr/>
            </a:lvl2pPr>
            <a:lvl3pPr lvl="2" algn="l">
              <a:lnSpc>
                <a:spcPct val="100000"/>
              </a:lnSpc>
              <a:spcBef>
                <a:spcPts val="0"/>
              </a:spcBef>
              <a:spcAft>
                <a:spcPts val="0"/>
              </a:spcAft>
              <a:buSzPts val="14900"/>
              <a:buNone/>
              <a:defRPr/>
            </a:lvl3pPr>
            <a:lvl4pPr lvl="3" algn="l">
              <a:lnSpc>
                <a:spcPct val="100000"/>
              </a:lnSpc>
              <a:spcBef>
                <a:spcPts val="0"/>
              </a:spcBef>
              <a:spcAft>
                <a:spcPts val="0"/>
              </a:spcAft>
              <a:buSzPts val="14900"/>
              <a:buNone/>
              <a:defRPr/>
            </a:lvl4pPr>
            <a:lvl5pPr lvl="4" algn="l">
              <a:lnSpc>
                <a:spcPct val="100000"/>
              </a:lnSpc>
              <a:spcBef>
                <a:spcPts val="0"/>
              </a:spcBef>
              <a:spcAft>
                <a:spcPts val="0"/>
              </a:spcAft>
              <a:buSzPts val="14900"/>
              <a:buNone/>
              <a:defRPr/>
            </a:lvl5pPr>
            <a:lvl6pPr lvl="5" algn="l">
              <a:lnSpc>
                <a:spcPct val="100000"/>
              </a:lnSpc>
              <a:spcBef>
                <a:spcPts val="0"/>
              </a:spcBef>
              <a:spcAft>
                <a:spcPts val="0"/>
              </a:spcAft>
              <a:buSzPts val="14900"/>
              <a:buNone/>
              <a:defRPr/>
            </a:lvl6pPr>
            <a:lvl7pPr lvl="6" algn="l">
              <a:lnSpc>
                <a:spcPct val="100000"/>
              </a:lnSpc>
              <a:spcBef>
                <a:spcPts val="0"/>
              </a:spcBef>
              <a:spcAft>
                <a:spcPts val="0"/>
              </a:spcAft>
              <a:buSzPts val="14900"/>
              <a:buNone/>
              <a:defRPr/>
            </a:lvl7pPr>
            <a:lvl8pPr lvl="7" algn="l">
              <a:lnSpc>
                <a:spcPct val="100000"/>
              </a:lnSpc>
              <a:spcBef>
                <a:spcPts val="0"/>
              </a:spcBef>
              <a:spcAft>
                <a:spcPts val="0"/>
              </a:spcAft>
              <a:buSzPts val="14900"/>
              <a:buNone/>
              <a:defRPr/>
            </a:lvl8pPr>
            <a:lvl9pPr lvl="8" algn="l">
              <a:lnSpc>
                <a:spcPct val="100000"/>
              </a:lnSpc>
              <a:spcBef>
                <a:spcPts val="0"/>
              </a:spcBef>
              <a:spcAft>
                <a:spcPts val="0"/>
              </a:spcAft>
              <a:buSzPts val="14900"/>
              <a:buNone/>
              <a:defRPr/>
            </a:lvl9pPr>
          </a:lstStyle>
          <a:p/>
        </p:txBody>
      </p:sp>
      <p:sp>
        <p:nvSpPr>
          <p:cNvPr id="22" name="Google Shape;22;p6"/>
          <p:cNvSpPr txBox="1"/>
          <p:nvPr>
            <p:ph idx="1" type="body"/>
          </p:nvPr>
        </p:nvSpPr>
        <p:spPr>
          <a:xfrm>
            <a:off x="1496160" y="7375840"/>
            <a:ext cx="19199400" cy="21864900"/>
          </a:xfrm>
          <a:prstGeom prst="rect">
            <a:avLst/>
          </a:prstGeom>
          <a:noFill/>
          <a:ln>
            <a:noFill/>
          </a:ln>
        </p:spPr>
        <p:txBody>
          <a:bodyPr anchorCtr="0" anchor="t" bIns="487600" lIns="487600" spcFirstLastPara="1" rIns="487600" wrap="square" tIns="487600">
            <a:noAutofit/>
          </a:bodyPr>
          <a:lstStyle>
            <a:lvl1pPr indent="-704850" lvl="0" marL="457200" algn="l">
              <a:lnSpc>
                <a:spcPct val="115000"/>
              </a:lnSpc>
              <a:spcBef>
                <a:spcPts val="0"/>
              </a:spcBef>
              <a:spcAft>
                <a:spcPts val="0"/>
              </a:spcAft>
              <a:buSzPts val="7500"/>
              <a:buChar char="●"/>
              <a:defRPr sz="7500"/>
            </a:lvl1pPr>
            <a:lvl2pPr indent="-635000" lvl="1" marL="914400" algn="l">
              <a:lnSpc>
                <a:spcPct val="115000"/>
              </a:lnSpc>
              <a:spcBef>
                <a:spcPts val="8500"/>
              </a:spcBef>
              <a:spcAft>
                <a:spcPts val="0"/>
              </a:spcAft>
              <a:buSzPts val="6400"/>
              <a:buChar char="○"/>
              <a:defRPr sz="6400"/>
            </a:lvl2pPr>
            <a:lvl3pPr indent="-635000" lvl="2" marL="1371600" algn="l">
              <a:lnSpc>
                <a:spcPct val="115000"/>
              </a:lnSpc>
              <a:spcBef>
                <a:spcPts val="8500"/>
              </a:spcBef>
              <a:spcAft>
                <a:spcPts val="0"/>
              </a:spcAft>
              <a:buSzPts val="6400"/>
              <a:buChar char="■"/>
              <a:defRPr sz="6400"/>
            </a:lvl3pPr>
            <a:lvl4pPr indent="-635000" lvl="3" marL="1828800" algn="l">
              <a:lnSpc>
                <a:spcPct val="115000"/>
              </a:lnSpc>
              <a:spcBef>
                <a:spcPts val="8500"/>
              </a:spcBef>
              <a:spcAft>
                <a:spcPts val="0"/>
              </a:spcAft>
              <a:buSzPts val="6400"/>
              <a:buChar char="●"/>
              <a:defRPr sz="6400"/>
            </a:lvl4pPr>
            <a:lvl5pPr indent="-635000" lvl="4" marL="2286000" algn="l">
              <a:lnSpc>
                <a:spcPct val="115000"/>
              </a:lnSpc>
              <a:spcBef>
                <a:spcPts val="8500"/>
              </a:spcBef>
              <a:spcAft>
                <a:spcPts val="0"/>
              </a:spcAft>
              <a:buSzPts val="6400"/>
              <a:buChar char="○"/>
              <a:defRPr sz="6400"/>
            </a:lvl5pPr>
            <a:lvl6pPr indent="-635000" lvl="5" marL="2743200" algn="l">
              <a:lnSpc>
                <a:spcPct val="115000"/>
              </a:lnSpc>
              <a:spcBef>
                <a:spcPts val="8500"/>
              </a:spcBef>
              <a:spcAft>
                <a:spcPts val="0"/>
              </a:spcAft>
              <a:buSzPts val="6400"/>
              <a:buChar char="■"/>
              <a:defRPr sz="6400"/>
            </a:lvl6pPr>
            <a:lvl7pPr indent="-635000" lvl="6" marL="3200400" algn="l">
              <a:lnSpc>
                <a:spcPct val="115000"/>
              </a:lnSpc>
              <a:spcBef>
                <a:spcPts val="8500"/>
              </a:spcBef>
              <a:spcAft>
                <a:spcPts val="0"/>
              </a:spcAft>
              <a:buSzPts val="6400"/>
              <a:buChar char="●"/>
              <a:defRPr sz="6400"/>
            </a:lvl7pPr>
            <a:lvl8pPr indent="-635000" lvl="7" marL="3657600" algn="l">
              <a:lnSpc>
                <a:spcPct val="115000"/>
              </a:lnSpc>
              <a:spcBef>
                <a:spcPts val="8500"/>
              </a:spcBef>
              <a:spcAft>
                <a:spcPts val="0"/>
              </a:spcAft>
              <a:buSzPts val="6400"/>
              <a:buChar char="○"/>
              <a:defRPr sz="6400"/>
            </a:lvl8pPr>
            <a:lvl9pPr indent="-635000" lvl="8" marL="4114800" algn="l">
              <a:lnSpc>
                <a:spcPct val="115000"/>
              </a:lnSpc>
              <a:spcBef>
                <a:spcPts val="8500"/>
              </a:spcBef>
              <a:spcAft>
                <a:spcPts val="8500"/>
              </a:spcAft>
              <a:buSzPts val="6400"/>
              <a:buChar char="■"/>
              <a:defRPr sz="6400"/>
            </a:lvl9pPr>
          </a:lstStyle>
          <a:p/>
        </p:txBody>
      </p:sp>
      <p:sp>
        <p:nvSpPr>
          <p:cNvPr id="23" name="Google Shape;23;p6"/>
          <p:cNvSpPr txBox="1"/>
          <p:nvPr>
            <p:ph idx="2" type="body"/>
          </p:nvPr>
        </p:nvSpPr>
        <p:spPr>
          <a:xfrm>
            <a:off x="23195520" y="7375840"/>
            <a:ext cx="19199400" cy="21864900"/>
          </a:xfrm>
          <a:prstGeom prst="rect">
            <a:avLst/>
          </a:prstGeom>
          <a:noFill/>
          <a:ln>
            <a:noFill/>
          </a:ln>
        </p:spPr>
        <p:txBody>
          <a:bodyPr anchorCtr="0" anchor="t" bIns="487600" lIns="487600" spcFirstLastPara="1" rIns="487600" wrap="square" tIns="487600">
            <a:noAutofit/>
          </a:bodyPr>
          <a:lstStyle>
            <a:lvl1pPr indent="-704850" lvl="0" marL="457200" algn="l">
              <a:lnSpc>
                <a:spcPct val="115000"/>
              </a:lnSpc>
              <a:spcBef>
                <a:spcPts val="0"/>
              </a:spcBef>
              <a:spcAft>
                <a:spcPts val="0"/>
              </a:spcAft>
              <a:buSzPts val="7500"/>
              <a:buChar char="●"/>
              <a:defRPr sz="7500"/>
            </a:lvl1pPr>
            <a:lvl2pPr indent="-635000" lvl="1" marL="914400" algn="l">
              <a:lnSpc>
                <a:spcPct val="115000"/>
              </a:lnSpc>
              <a:spcBef>
                <a:spcPts val="8500"/>
              </a:spcBef>
              <a:spcAft>
                <a:spcPts val="0"/>
              </a:spcAft>
              <a:buSzPts val="6400"/>
              <a:buChar char="○"/>
              <a:defRPr sz="6400"/>
            </a:lvl2pPr>
            <a:lvl3pPr indent="-635000" lvl="2" marL="1371600" algn="l">
              <a:lnSpc>
                <a:spcPct val="115000"/>
              </a:lnSpc>
              <a:spcBef>
                <a:spcPts val="8500"/>
              </a:spcBef>
              <a:spcAft>
                <a:spcPts val="0"/>
              </a:spcAft>
              <a:buSzPts val="6400"/>
              <a:buChar char="■"/>
              <a:defRPr sz="6400"/>
            </a:lvl3pPr>
            <a:lvl4pPr indent="-635000" lvl="3" marL="1828800" algn="l">
              <a:lnSpc>
                <a:spcPct val="115000"/>
              </a:lnSpc>
              <a:spcBef>
                <a:spcPts val="8500"/>
              </a:spcBef>
              <a:spcAft>
                <a:spcPts val="0"/>
              </a:spcAft>
              <a:buSzPts val="6400"/>
              <a:buChar char="●"/>
              <a:defRPr sz="6400"/>
            </a:lvl4pPr>
            <a:lvl5pPr indent="-635000" lvl="4" marL="2286000" algn="l">
              <a:lnSpc>
                <a:spcPct val="115000"/>
              </a:lnSpc>
              <a:spcBef>
                <a:spcPts val="8500"/>
              </a:spcBef>
              <a:spcAft>
                <a:spcPts val="0"/>
              </a:spcAft>
              <a:buSzPts val="6400"/>
              <a:buChar char="○"/>
              <a:defRPr sz="6400"/>
            </a:lvl5pPr>
            <a:lvl6pPr indent="-635000" lvl="5" marL="2743200" algn="l">
              <a:lnSpc>
                <a:spcPct val="115000"/>
              </a:lnSpc>
              <a:spcBef>
                <a:spcPts val="8500"/>
              </a:spcBef>
              <a:spcAft>
                <a:spcPts val="0"/>
              </a:spcAft>
              <a:buSzPts val="6400"/>
              <a:buChar char="■"/>
              <a:defRPr sz="6400"/>
            </a:lvl6pPr>
            <a:lvl7pPr indent="-635000" lvl="6" marL="3200400" algn="l">
              <a:lnSpc>
                <a:spcPct val="115000"/>
              </a:lnSpc>
              <a:spcBef>
                <a:spcPts val="8500"/>
              </a:spcBef>
              <a:spcAft>
                <a:spcPts val="0"/>
              </a:spcAft>
              <a:buSzPts val="6400"/>
              <a:buChar char="●"/>
              <a:defRPr sz="6400"/>
            </a:lvl7pPr>
            <a:lvl8pPr indent="-635000" lvl="7" marL="3657600" algn="l">
              <a:lnSpc>
                <a:spcPct val="115000"/>
              </a:lnSpc>
              <a:spcBef>
                <a:spcPts val="8500"/>
              </a:spcBef>
              <a:spcAft>
                <a:spcPts val="0"/>
              </a:spcAft>
              <a:buSzPts val="6400"/>
              <a:buChar char="○"/>
              <a:defRPr sz="6400"/>
            </a:lvl8pPr>
            <a:lvl9pPr indent="-635000" lvl="8" marL="4114800" algn="l">
              <a:lnSpc>
                <a:spcPct val="115000"/>
              </a:lnSpc>
              <a:spcBef>
                <a:spcPts val="8500"/>
              </a:spcBef>
              <a:spcAft>
                <a:spcPts val="8500"/>
              </a:spcAft>
              <a:buSzPts val="6400"/>
              <a:buChar char="■"/>
              <a:defRPr sz="6400"/>
            </a:lvl9pPr>
          </a:lstStyle>
          <a:p/>
        </p:txBody>
      </p:sp>
      <p:sp>
        <p:nvSpPr>
          <p:cNvPr id="24" name="Google Shape;24;p6"/>
          <p:cNvSpPr txBox="1"/>
          <p:nvPr>
            <p:ph idx="12" type="sldNum"/>
          </p:nvPr>
        </p:nvSpPr>
        <p:spPr>
          <a:xfrm>
            <a:off x="40667798" y="29844588"/>
            <a:ext cx="2633700" cy="2519100"/>
          </a:xfrm>
          <a:prstGeom prst="rect">
            <a:avLst/>
          </a:prstGeom>
          <a:noFill/>
          <a:ln>
            <a:noFill/>
          </a:ln>
        </p:spPr>
        <p:txBody>
          <a:bodyPr anchorCtr="0" anchor="ctr" bIns="487600" lIns="487600" spcFirstLastPara="1" rIns="487600" wrap="square" tIns="487600">
            <a:no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7"/>
          <p:cNvSpPr txBox="1"/>
          <p:nvPr>
            <p:ph type="title"/>
          </p:nvPr>
        </p:nvSpPr>
        <p:spPr>
          <a:xfrm>
            <a:off x="1496160" y="2848160"/>
            <a:ext cx="40899000" cy="3665400"/>
          </a:xfrm>
          <a:prstGeom prst="rect">
            <a:avLst/>
          </a:prstGeom>
          <a:noFill/>
          <a:ln>
            <a:noFill/>
          </a:ln>
        </p:spPr>
        <p:txBody>
          <a:bodyPr anchorCtr="0" anchor="t" bIns="487600" lIns="487600" spcFirstLastPara="1" rIns="487600" wrap="square" tIns="487600">
            <a:noAutofit/>
          </a:bodyPr>
          <a:lstStyle>
            <a:lvl1pPr lvl="0" algn="l">
              <a:lnSpc>
                <a:spcPct val="100000"/>
              </a:lnSpc>
              <a:spcBef>
                <a:spcPts val="0"/>
              </a:spcBef>
              <a:spcAft>
                <a:spcPts val="0"/>
              </a:spcAft>
              <a:buSzPts val="14900"/>
              <a:buNone/>
              <a:defRPr/>
            </a:lvl1pPr>
            <a:lvl2pPr lvl="1" algn="l">
              <a:lnSpc>
                <a:spcPct val="100000"/>
              </a:lnSpc>
              <a:spcBef>
                <a:spcPts val="0"/>
              </a:spcBef>
              <a:spcAft>
                <a:spcPts val="0"/>
              </a:spcAft>
              <a:buSzPts val="14900"/>
              <a:buNone/>
              <a:defRPr/>
            </a:lvl2pPr>
            <a:lvl3pPr lvl="2" algn="l">
              <a:lnSpc>
                <a:spcPct val="100000"/>
              </a:lnSpc>
              <a:spcBef>
                <a:spcPts val="0"/>
              </a:spcBef>
              <a:spcAft>
                <a:spcPts val="0"/>
              </a:spcAft>
              <a:buSzPts val="14900"/>
              <a:buNone/>
              <a:defRPr/>
            </a:lvl3pPr>
            <a:lvl4pPr lvl="3" algn="l">
              <a:lnSpc>
                <a:spcPct val="100000"/>
              </a:lnSpc>
              <a:spcBef>
                <a:spcPts val="0"/>
              </a:spcBef>
              <a:spcAft>
                <a:spcPts val="0"/>
              </a:spcAft>
              <a:buSzPts val="14900"/>
              <a:buNone/>
              <a:defRPr/>
            </a:lvl4pPr>
            <a:lvl5pPr lvl="4" algn="l">
              <a:lnSpc>
                <a:spcPct val="100000"/>
              </a:lnSpc>
              <a:spcBef>
                <a:spcPts val="0"/>
              </a:spcBef>
              <a:spcAft>
                <a:spcPts val="0"/>
              </a:spcAft>
              <a:buSzPts val="14900"/>
              <a:buNone/>
              <a:defRPr/>
            </a:lvl5pPr>
            <a:lvl6pPr lvl="5" algn="l">
              <a:lnSpc>
                <a:spcPct val="100000"/>
              </a:lnSpc>
              <a:spcBef>
                <a:spcPts val="0"/>
              </a:spcBef>
              <a:spcAft>
                <a:spcPts val="0"/>
              </a:spcAft>
              <a:buSzPts val="14900"/>
              <a:buNone/>
              <a:defRPr/>
            </a:lvl6pPr>
            <a:lvl7pPr lvl="6" algn="l">
              <a:lnSpc>
                <a:spcPct val="100000"/>
              </a:lnSpc>
              <a:spcBef>
                <a:spcPts val="0"/>
              </a:spcBef>
              <a:spcAft>
                <a:spcPts val="0"/>
              </a:spcAft>
              <a:buSzPts val="14900"/>
              <a:buNone/>
              <a:defRPr/>
            </a:lvl7pPr>
            <a:lvl8pPr lvl="7" algn="l">
              <a:lnSpc>
                <a:spcPct val="100000"/>
              </a:lnSpc>
              <a:spcBef>
                <a:spcPts val="0"/>
              </a:spcBef>
              <a:spcAft>
                <a:spcPts val="0"/>
              </a:spcAft>
              <a:buSzPts val="14900"/>
              <a:buNone/>
              <a:defRPr/>
            </a:lvl8pPr>
            <a:lvl9pPr lvl="8" algn="l">
              <a:lnSpc>
                <a:spcPct val="100000"/>
              </a:lnSpc>
              <a:spcBef>
                <a:spcPts val="0"/>
              </a:spcBef>
              <a:spcAft>
                <a:spcPts val="0"/>
              </a:spcAft>
              <a:buSzPts val="14900"/>
              <a:buNone/>
              <a:defRPr/>
            </a:lvl9pPr>
          </a:lstStyle>
          <a:p/>
        </p:txBody>
      </p:sp>
      <p:sp>
        <p:nvSpPr>
          <p:cNvPr id="27" name="Google Shape;27;p7"/>
          <p:cNvSpPr txBox="1"/>
          <p:nvPr>
            <p:ph idx="12" type="sldNum"/>
          </p:nvPr>
        </p:nvSpPr>
        <p:spPr>
          <a:xfrm>
            <a:off x="40667798" y="29844588"/>
            <a:ext cx="2633700" cy="2519100"/>
          </a:xfrm>
          <a:prstGeom prst="rect">
            <a:avLst/>
          </a:prstGeom>
          <a:noFill/>
          <a:ln>
            <a:noFill/>
          </a:ln>
        </p:spPr>
        <p:txBody>
          <a:bodyPr anchorCtr="0" anchor="ctr" bIns="487600" lIns="487600" spcFirstLastPara="1" rIns="487600" wrap="square" tIns="487600">
            <a:no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8"/>
          <p:cNvSpPr txBox="1"/>
          <p:nvPr>
            <p:ph type="title"/>
          </p:nvPr>
        </p:nvSpPr>
        <p:spPr>
          <a:xfrm>
            <a:off x="1496160" y="3555840"/>
            <a:ext cx="13478400" cy="4836600"/>
          </a:xfrm>
          <a:prstGeom prst="rect">
            <a:avLst/>
          </a:prstGeom>
          <a:noFill/>
          <a:ln>
            <a:noFill/>
          </a:ln>
        </p:spPr>
        <p:txBody>
          <a:bodyPr anchorCtr="0" anchor="b" bIns="487600" lIns="487600" spcFirstLastPara="1" rIns="487600" wrap="square" tIns="487600">
            <a:noAutofit/>
          </a:bodyPr>
          <a:lstStyle>
            <a:lvl1pPr lvl="0" algn="l">
              <a:lnSpc>
                <a:spcPct val="100000"/>
              </a:lnSpc>
              <a:spcBef>
                <a:spcPts val="0"/>
              </a:spcBef>
              <a:spcAft>
                <a:spcPts val="0"/>
              </a:spcAft>
              <a:buSzPts val="12800"/>
              <a:buNone/>
              <a:defRPr sz="12800"/>
            </a:lvl1pPr>
            <a:lvl2pPr lvl="1" algn="l">
              <a:lnSpc>
                <a:spcPct val="100000"/>
              </a:lnSpc>
              <a:spcBef>
                <a:spcPts val="0"/>
              </a:spcBef>
              <a:spcAft>
                <a:spcPts val="0"/>
              </a:spcAft>
              <a:buSzPts val="12800"/>
              <a:buNone/>
              <a:defRPr sz="12800"/>
            </a:lvl2pPr>
            <a:lvl3pPr lvl="2" algn="l">
              <a:lnSpc>
                <a:spcPct val="100000"/>
              </a:lnSpc>
              <a:spcBef>
                <a:spcPts val="0"/>
              </a:spcBef>
              <a:spcAft>
                <a:spcPts val="0"/>
              </a:spcAft>
              <a:buSzPts val="12800"/>
              <a:buNone/>
              <a:defRPr sz="12800"/>
            </a:lvl3pPr>
            <a:lvl4pPr lvl="3" algn="l">
              <a:lnSpc>
                <a:spcPct val="100000"/>
              </a:lnSpc>
              <a:spcBef>
                <a:spcPts val="0"/>
              </a:spcBef>
              <a:spcAft>
                <a:spcPts val="0"/>
              </a:spcAft>
              <a:buSzPts val="12800"/>
              <a:buNone/>
              <a:defRPr sz="12800"/>
            </a:lvl4pPr>
            <a:lvl5pPr lvl="4" algn="l">
              <a:lnSpc>
                <a:spcPct val="100000"/>
              </a:lnSpc>
              <a:spcBef>
                <a:spcPts val="0"/>
              </a:spcBef>
              <a:spcAft>
                <a:spcPts val="0"/>
              </a:spcAft>
              <a:buSzPts val="12800"/>
              <a:buNone/>
              <a:defRPr sz="12800"/>
            </a:lvl5pPr>
            <a:lvl6pPr lvl="5" algn="l">
              <a:lnSpc>
                <a:spcPct val="100000"/>
              </a:lnSpc>
              <a:spcBef>
                <a:spcPts val="0"/>
              </a:spcBef>
              <a:spcAft>
                <a:spcPts val="0"/>
              </a:spcAft>
              <a:buSzPts val="12800"/>
              <a:buNone/>
              <a:defRPr sz="12800"/>
            </a:lvl6pPr>
            <a:lvl7pPr lvl="6" algn="l">
              <a:lnSpc>
                <a:spcPct val="100000"/>
              </a:lnSpc>
              <a:spcBef>
                <a:spcPts val="0"/>
              </a:spcBef>
              <a:spcAft>
                <a:spcPts val="0"/>
              </a:spcAft>
              <a:buSzPts val="12800"/>
              <a:buNone/>
              <a:defRPr sz="12800"/>
            </a:lvl7pPr>
            <a:lvl8pPr lvl="7" algn="l">
              <a:lnSpc>
                <a:spcPct val="100000"/>
              </a:lnSpc>
              <a:spcBef>
                <a:spcPts val="0"/>
              </a:spcBef>
              <a:spcAft>
                <a:spcPts val="0"/>
              </a:spcAft>
              <a:buSzPts val="12800"/>
              <a:buNone/>
              <a:defRPr sz="12800"/>
            </a:lvl8pPr>
            <a:lvl9pPr lvl="8" algn="l">
              <a:lnSpc>
                <a:spcPct val="100000"/>
              </a:lnSpc>
              <a:spcBef>
                <a:spcPts val="0"/>
              </a:spcBef>
              <a:spcAft>
                <a:spcPts val="0"/>
              </a:spcAft>
              <a:buSzPts val="12800"/>
              <a:buNone/>
              <a:defRPr sz="12800"/>
            </a:lvl9pPr>
          </a:lstStyle>
          <a:p/>
        </p:txBody>
      </p:sp>
      <p:sp>
        <p:nvSpPr>
          <p:cNvPr id="30" name="Google Shape;30;p8"/>
          <p:cNvSpPr txBox="1"/>
          <p:nvPr>
            <p:ph idx="1" type="body"/>
          </p:nvPr>
        </p:nvSpPr>
        <p:spPr>
          <a:xfrm>
            <a:off x="1496160" y="8893440"/>
            <a:ext cx="13478400" cy="20348100"/>
          </a:xfrm>
          <a:prstGeom prst="rect">
            <a:avLst/>
          </a:prstGeom>
          <a:noFill/>
          <a:ln>
            <a:noFill/>
          </a:ln>
        </p:spPr>
        <p:txBody>
          <a:bodyPr anchorCtr="0" anchor="t" bIns="487600" lIns="487600" spcFirstLastPara="1" rIns="487600" wrap="square" tIns="487600">
            <a:noAutofit/>
          </a:bodyPr>
          <a:lstStyle>
            <a:lvl1pPr indent="-635000" lvl="0" marL="457200" algn="l">
              <a:lnSpc>
                <a:spcPct val="115000"/>
              </a:lnSpc>
              <a:spcBef>
                <a:spcPts val="0"/>
              </a:spcBef>
              <a:spcAft>
                <a:spcPts val="0"/>
              </a:spcAft>
              <a:buSzPts val="6400"/>
              <a:buChar char="●"/>
              <a:defRPr sz="6400"/>
            </a:lvl1pPr>
            <a:lvl2pPr indent="-635000" lvl="1" marL="914400" algn="l">
              <a:lnSpc>
                <a:spcPct val="115000"/>
              </a:lnSpc>
              <a:spcBef>
                <a:spcPts val="8500"/>
              </a:spcBef>
              <a:spcAft>
                <a:spcPts val="0"/>
              </a:spcAft>
              <a:buSzPts val="6400"/>
              <a:buChar char="○"/>
              <a:defRPr sz="6400"/>
            </a:lvl2pPr>
            <a:lvl3pPr indent="-635000" lvl="2" marL="1371600" algn="l">
              <a:lnSpc>
                <a:spcPct val="115000"/>
              </a:lnSpc>
              <a:spcBef>
                <a:spcPts val="8500"/>
              </a:spcBef>
              <a:spcAft>
                <a:spcPts val="0"/>
              </a:spcAft>
              <a:buSzPts val="6400"/>
              <a:buChar char="■"/>
              <a:defRPr sz="6400"/>
            </a:lvl3pPr>
            <a:lvl4pPr indent="-635000" lvl="3" marL="1828800" algn="l">
              <a:lnSpc>
                <a:spcPct val="115000"/>
              </a:lnSpc>
              <a:spcBef>
                <a:spcPts val="8500"/>
              </a:spcBef>
              <a:spcAft>
                <a:spcPts val="0"/>
              </a:spcAft>
              <a:buSzPts val="6400"/>
              <a:buChar char="●"/>
              <a:defRPr sz="6400"/>
            </a:lvl4pPr>
            <a:lvl5pPr indent="-635000" lvl="4" marL="2286000" algn="l">
              <a:lnSpc>
                <a:spcPct val="115000"/>
              </a:lnSpc>
              <a:spcBef>
                <a:spcPts val="8500"/>
              </a:spcBef>
              <a:spcAft>
                <a:spcPts val="0"/>
              </a:spcAft>
              <a:buSzPts val="6400"/>
              <a:buChar char="○"/>
              <a:defRPr sz="6400"/>
            </a:lvl5pPr>
            <a:lvl6pPr indent="-635000" lvl="5" marL="2743200" algn="l">
              <a:lnSpc>
                <a:spcPct val="115000"/>
              </a:lnSpc>
              <a:spcBef>
                <a:spcPts val="8500"/>
              </a:spcBef>
              <a:spcAft>
                <a:spcPts val="0"/>
              </a:spcAft>
              <a:buSzPts val="6400"/>
              <a:buChar char="■"/>
              <a:defRPr sz="6400"/>
            </a:lvl6pPr>
            <a:lvl7pPr indent="-635000" lvl="6" marL="3200400" algn="l">
              <a:lnSpc>
                <a:spcPct val="115000"/>
              </a:lnSpc>
              <a:spcBef>
                <a:spcPts val="8500"/>
              </a:spcBef>
              <a:spcAft>
                <a:spcPts val="0"/>
              </a:spcAft>
              <a:buSzPts val="6400"/>
              <a:buChar char="●"/>
              <a:defRPr sz="6400"/>
            </a:lvl7pPr>
            <a:lvl8pPr indent="-635000" lvl="7" marL="3657600" algn="l">
              <a:lnSpc>
                <a:spcPct val="115000"/>
              </a:lnSpc>
              <a:spcBef>
                <a:spcPts val="8500"/>
              </a:spcBef>
              <a:spcAft>
                <a:spcPts val="0"/>
              </a:spcAft>
              <a:buSzPts val="6400"/>
              <a:buChar char="○"/>
              <a:defRPr sz="6400"/>
            </a:lvl8pPr>
            <a:lvl9pPr indent="-635000" lvl="8" marL="4114800" algn="l">
              <a:lnSpc>
                <a:spcPct val="115000"/>
              </a:lnSpc>
              <a:spcBef>
                <a:spcPts val="8500"/>
              </a:spcBef>
              <a:spcAft>
                <a:spcPts val="8500"/>
              </a:spcAft>
              <a:buSzPts val="6400"/>
              <a:buChar char="■"/>
              <a:defRPr sz="6400"/>
            </a:lvl9pPr>
          </a:lstStyle>
          <a:p/>
        </p:txBody>
      </p:sp>
      <p:sp>
        <p:nvSpPr>
          <p:cNvPr id="31" name="Google Shape;31;p8"/>
          <p:cNvSpPr txBox="1"/>
          <p:nvPr>
            <p:ph idx="12" type="sldNum"/>
          </p:nvPr>
        </p:nvSpPr>
        <p:spPr>
          <a:xfrm>
            <a:off x="40667798" y="29844588"/>
            <a:ext cx="2633700" cy="2519100"/>
          </a:xfrm>
          <a:prstGeom prst="rect">
            <a:avLst/>
          </a:prstGeom>
          <a:noFill/>
          <a:ln>
            <a:noFill/>
          </a:ln>
        </p:spPr>
        <p:txBody>
          <a:bodyPr anchorCtr="0" anchor="ctr" bIns="487600" lIns="487600" spcFirstLastPara="1" rIns="487600" wrap="square" tIns="487600">
            <a:no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9"/>
          <p:cNvSpPr txBox="1"/>
          <p:nvPr>
            <p:ph type="title"/>
          </p:nvPr>
        </p:nvSpPr>
        <p:spPr>
          <a:xfrm>
            <a:off x="2353200" y="2880960"/>
            <a:ext cx="30565500" cy="26181000"/>
          </a:xfrm>
          <a:prstGeom prst="rect">
            <a:avLst/>
          </a:prstGeom>
          <a:noFill/>
          <a:ln>
            <a:noFill/>
          </a:ln>
        </p:spPr>
        <p:txBody>
          <a:bodyPr anchorCtr="0" anchor="ctr" bIns="487600" lIns="487600" spcFirstLastPara="1" rIns="487600" wrap="square" tIns="487600">
            <a:noAutofit/>
          </a:bodyPr>
          <a:lstStyle>
            <a:lvl1pPr lvl="0" algn="l">
              <a:lnSpc>
                <a:spcPct val="100000"/>
              </a:lnSpc>
              <a:spcBef>
                <a:spcPts val="0"/>
              </a:spcBef>
              <a:spcAft>
                <a:spcPts val="0"/>
              </a:spcAft>
              <a:buSzPts val="25600"/>
              <a:buNone/>
              <a:defRPr sz="25600"/>
            </a:lvl1pPr>
            <a:lvl2pPr lvl="1" algn="l">
              <a:lnSpc>
                <a:spcPct val="100000"/>
              </a:lnSpc>
              <a:spcBef>
                <a:spcPts val="0"/>
              </a:spcBef>
              <a:spcAft>
                <a:spcPts val="0"/>
              </a:spcAft>
              <a:buSzPts val="25600"/>
              <a:buNone/>
              <a:defRPr sz="25600"/>
            </a:lvl2pPr>
            <a:lvl3pPr lvl="2" algn="l">
              <a:lnSpc>
                <a:spcPct val="100000"/>
              </a:lnSpc>
              <a:spcBef>
                <a:spcPts val="0"/>
              </a:spcBef>
              <a:spcAft>
                <a:spcPts val="0"/>
              </a:spcAft>
              <a:buSzPts val="25600"/>
              <a:buNone/>
              <a:defRPr sz="25600"/>
            </a:lvl3pPr>
            <a:lvl4pPr lvl="3" algn="l">
              <a:lnSpc>
                <a:spcPct val="100000"/>
              </a:lnSpc>
              <a:spcBef>
                <a:spcPts val="0"/>
              </a:spcBef>
              <a:spcAft>
                <a:spcPts val="0"/>
              </a:spcAft>
              <a:buSzPts val="25600"/>
              <a:buNone/>
              <a:defRPr sz="25600"/>
            </a:lvl4pPr>
            <a:lvl5pPr lvl="4" algn="l">
              <a:lnSpc>
                <a:spcPct val="100000"/>
              </a:lnSpc>
              <a:spcBef>
                <a:spcPts val="0"/>
              </a:spcBef>
              <a:spcAft>
                <a:spcPts val="0"/>
              </a:spcAft>
              <a:buSzPts val="25600"/>
              <a:buNone/>
              <a:defRPr sz="25600"/>
            </a:lvl5pPr>
            <a:lvl6pPr lvl="5" algn="l">
              <a:lnSpc>
                <a:spcPct val="100000"/>
              </a:lnSpc>
              <a:spcBef>
                <a:spcPts val="0"/>
              </a:spcBef>
              <a:spcAft>
                <a:spcPts val="0"/>
              </a:spcAft>
              <a:buSzPts val="25600"/>
              <a:buNone/>
              <a:defRPr sz="25600"/>
            </a:lvl6pPr>
            <a:lvl7pPr lvl="6" algn="l">
              <a:lnSpc>
                <a:spcPct val="100000"/>
              </a:lnSpc>
              <a:spcBef>
                <a:spcPts val="0"/>
              </a:spcBef>
              <a:spcAft>
                <a:spcPts val="0"/>
              </a:spcAft>
              <a:buSzPts val="25600"/>
              <a:buNone/>
              <a:defRPr sz="25600"/>
            </a:lvl7pPr>
            <a:lvl8pPr lvl="7" algn="l">
              <a:lnSpc>
                <a:spcPct val="100000"/>
              </a:lnSpc>
              <a:spcBef>
                <a:spcPts val="0"/>
              </a:spcBef>
              <a:spcAft>
                <a:spcPts val="0"/>
              </a:spcAft>
              <a:buSzPts val="25600"/>
              <a:buNone/>
              <a:defRPr sz="25600"/>
            </a:lvl8pPr>
            <a:lvl9pPr lvl="8" algn="l">
              <a:lnSpc>
                <a:spcPct val="100000"/>
              </a:lnSpc>
              <a:spcBef>
                <a:spcPts val="0"/>
              </a:spcBef>
              <a:spcAft>
                <a:spcPts val="0"/>
              </a:spcAft>
              <a:buSzPts val="25600"/>
              <a:buNone/>
              <a:defRPr sz="25600"/>
            </a:lvl9pPr>
          </a:lstStyle>
          <a:p/>
        </p:txBody>
      </p:sp>
      <p:sp>
        <p:nvSpPr>
          <p:cNvPr id="34" name="Google Shape;34;p9"/>
          <p:cNvSpPr txBox="1"/>
          <p:nvPr>
            <p:ph idx="12" type="sldNum"/>
          </p:nvPr>
        </p:nvSpPr>
        <p:spPr>
          <a:xfrm>
            <a:off x="40667798" y="29844588"/>
            <a:ext cx="2633700" cy="2519100"/>
          </a:xfrm>
          <a:prstGeom prst="rect">
            <a:avLst/>
          </a:prstGeom>
          <a:noFill/>
          <a:ln>
            <a:noFill/>
          </a:ln>
        </p:spPr>
        <p:txBody>
          <a:bodyPr anchorCtr="0" anchor="ctr" bIns="487600" lIns="487600" spcFirstLastPara="1" rIns="487600" wrap="square" tIns="487600">
            <a:no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0"/>
          <p:cNvSpPr/>
          <p:nvPr/>
        </p:nvSpPr>
        <p:spPr>
          <a:xfrm>
            <a:off x="21945600" y="-800"/>
            <a:ext cx="21945600" cy="32918400"/>
          </a:xfrm>
          <a:prstGeom prst="rect">
            <a:avLst/>
          </a:prstGeom>
          <a:solidFill>
            <a:schemeClr val="lt2"/>
          </a:solidFill>
          <a:ln>
            <a:noFill/>
          </a:ln>
        </p:spPr>
        <p:txBody>
          <a:bodyPr anchorCtr="0" anchor="ctr" bIns="487600" lIns="487600" spcFirstLastPara="1" rIns="487600" wrap="square" tIns="4876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0"/>
          <p:cNvSpPr txBox="1"/>
          <p:nvPr>
            <p:ph type="title"/>
          </p:nvPr>
        </p:nvSpPr>
        <p:spPr>
          <a:xfrm>
            <a:off x="1274400" y="7892320"/>
            <a:ext cx="19416900" cy="9486600"/>
          </a:xfrm>
          <a:prstGeom prst="rect">
            <a:avLst/>
          </a:prstGeom>
          <a:noFill/>
          <a:ln>
            <a:noFill/>
          </a:ln>
        </p:spPr>
        <p:txBody>
          <a:bodyPr anchorCtr="0" anchor="b" bIns="487600" lIns="487600" spcFirstLastPara="1" rIns="487600" wrap="square" tIns="487600">
            <a:noAutofit/>
          </a:bodyPr>
          <a:lstStyle>
            <a:lvl1pPr lvl="0" algn="ctr">
              <a:lnSpc>
                <a:spcPct val="100000"/>
              </a:lnSpc>
              <a:spcBef>
                <a:spcPts val="0"/>
              </a:spcBef>
              <a:spcAft>
                <a:spcPts val="0"/>
              </a:spcAft>
              <a:buSzPts val="22400"/>
              <a:buNone/>
              <a:defRPr sz="22400"/>
            </a:lvl1pPr>
            <a:lvl2pPr lvl="1" algn="ctr">
              <a:lnSpc>
                <a:spcPct val="100000"/>
              </a:lnSpc>
              <a:spcBef>
                <a:spcPts val="0"/>
              </a:spcBef>
              <a:spcAft>
                <a:spcPts val="0"/>
              </a:spcAft>
              <a:buSzPts val="22400"/>
              <a:buNone/>
              <a:defRPr sz="22400"/>
            </a:lvl2pPr>
            <a:lvl3pPr lvl="2" algn="ctr">
              <a:lnSpc>
                <a:spcPct val="100000"/>
              </a:lnSpc>
              <a:spcBef>
                <a:spcPts val="0"/>
              </a:spcBef>
              <a:spcAft>
                <a:spcPts val="0"/>
              </a:spcAft>
              <a:buSzPts val="22400"/>
              <a:buNone/>
              <a:defRPr sz="22400"/>
            </a:lvl3pPr>
            <a:lvl4pPr lvl="3" algn="ctr">
              <a:lnSpc>
                <a:spcPct val="100000"/>
              </a:lnSpc>
              <a:spcBef>
                <a:spcPts val="0"/>
              </a:spcBef>
              <a:spcAft>
                <a:spcPts val="0"/>
              </a:spcAft>
              <a:buSzPts val="22400"/>
              <a:buNone/>
              <a:defRPr sz="22400"/>
            </a:lvl4pPr>
            <a:lvl5pPr lvl="4" algn="ctr">
              <a:lnSpc>
                <a:spcPct val="100000"/>
              </a:lnSpc>
              <a:spcBef>
                <a:spcPts val="0"/>
              </a:spcBef>
              <a:spcAft>
                <a:spcPts val="0"/>
              </a:spcAft>
              <a:buSzPts val="22400"/>
              <a:buNone/>
              <a:defRPr sz="22400"/>
            </a:lvl5pPr>
            <a:lvl6pPr lvl="5" algn="ctr">
              <a:lnSpc>
                <a:spcPct val="100000"/>
              </a:lnSpc>
              <a:spcBef>
                <a:spcPts val="0"/>
              </a:spcBef>
              <a:spcAft>
                <a:spcPts val="0"/>
              </a:spcAft>
              <a:buSzPts val="22400"/>
              <a:buNone/>
              <a:defRPr sz="22400"/>
            </a:lvl6pPr>
            <a:lvl7pPr lvl="6" algn="ctr">
              <a:lnSpc>
                <a:spcPct val="100000"/>
              </a:lnSpc>
              <a:spcBef>
                <a:spcPts val="0"/>
              </a:spcBef>
              <a:spcAft>
                <a:spcPts val="0"/>
              </a:spcAft>
              <a:buSzPts val="22400"/>
              <a:buNone/>
              <a:defRPr sz="22400"/>
            </a:lvl7pPr>
            <a:lvl8pPr lvl="7" algn="ctr">
              <a:lnSpc>
                <a:spcPct val="100000"/>
              </a:lnSpc>
              <a:spcBef>
                <a:spcPts val="0"/>
              </a:spcBef>
              <a:spcAft>
                <a:spcPts val="0"/>
              </a:spcAft>
              <a:buSzPts val="22400"/>
              <a:buNone/>
              <a:defRPr sz="22400"/>
            </a:lvl8pPr>
            <a:lvl9pPr lvl="8" algn="ctr">
              <a:lnSpc>
                <a:spcPct val="100000"/>
              </a:lnSpc>
              <a:spcBef>
                <a:spcPts val="0"/>
              </a:spcBef>
              <a:spcAft>
                <a:spcPts val="0"/>
              </a:spcAft>
              <a:buSzPts val="22400"/>
              <a:buNone/>
              <a:defRPr sz="22400"/>
            </a:lvl9pPr>
          </a:lstStyle>
          <a:p/>
        </p:txBody>
      </p:sp>
      <p:sp>
        <p:nvSpPr>
          <p:cNvPr id="38" name="Google Shape;38;p10"/>
          <p:cNvSpPr txBox="1"/>
          <p:nvPr>
            <p:ph idx="1" type="subTitle"/>
          </p:nvPr>
        </p:nvSpPr>
        <p:spPr>
          <a:xfrm>
            <a:off x="1274400" y="17939680"/>
            <a:ext cx="19416900" cy="7904700"/>
          </a:xfrm>
          <a:prstGeom prst="rect">
            <a:avLst/>
          </a:prstGeom>
          <a:noFill/>
          <a:ln>
            <a:noFill/>
          </a:ln>
        </p:spPr>
        <p:txBody>
          <a:bodyPr anchorCtr="0" anchor="t" bIns="487600" lIns="487600" spcFirstLastPara="1" rIns="487600" wrap="square" tIns="487600">
            <a:noAutofit/>
          </a:bodyPr>
          <a:lstStyle>
            <a:lvl1pPr lvl="0" algn="ctr">
              <a:lnSpc>
                <a:spcPct val="100000"/>
              </a:lnSpc>
              <a:spcBef>
                <a:spcPts val="0"/>
              </a:spcBef>
              <a:spcAft>
                <a:spcPts val="0"/>
              </a:spcAft>
              <a:buSzPts val="11200"/>
              <a:buNone/>
              <a:defRPr sz="11200"/>
            </a:lvl1pPr>
            <a:lvl2pPr lvl="1" algn="ctr">
              <a:lnSpc>
                <a:spcPct val="100000"/>
              </a:lnSpc>
              <a:spcBef>
                <a:spcPts val="0"/>
              </a:spcBef>
              <a:spcAft>
                <a:spcPts val="0"/>
              </a:spcAft>
              <a:buSzPts val="11200"/>
              <a:buNone/>
              <a:defRPr sz="11200"/>
            </a:lvl2pPr>
            <a:lvl3pPr lvl="2" algn="ctr">
              <a:lnSpc>
                <a:spcPct val="100000"/>
              </a:lnSpc>
              <a:spcBef>
                <a:spcPts val="0"/>
              </a:spcBef>
              <a:spcAft>
                <a:spcPts val="0"/>
              </a:spcAft>
              <a:buSzPts val="11200"/>
              <a:buNone/>
              <a:defRPr sz="11200"/>
            </a:lvl3pPr>
            <a:lvl4pPr lvl="3" algn="ctr">
              <a:lnSpc>
                <a:spcPct val="100000"/>
              </a:lnSpc>
              <a:spcBef>
                <a:spcPts val="0"/>
              </a:spcBef>
              <a:spcAft>
                <a:spcPts val="0"/>
              </a:spcAft>
              <a:buSzPts val="11200"/>
              <a:buNone/>
              <a:defRPr sz="11200"/>
            </a:lvl4pPr>
            <a:lvl5pPr lvl="4" algn="ctr">
              <a:lnSpc>
                <a:spcPct val="100000"/>
              </a:lnSpc>
              <a:spcBef>
                <a:spcPts val="0"/>
              </a:spcBef>
              <a:spcAft>
                <a:spcPts val="0"/>
              </a:spcAft>
              <a:buSzPts val="11200"/>
              <a:buNone/>
              <a:defRPr sz="11200"/>
            </a:lvl5pPr>
            <a:lvl6pPr lvl="5" algn="ctr">
              <a:lnSpc>
                <a:spcPct val="100000"/>
              </a:lnSpc>
              <a:spcBef>
                <a:spcPts val="0"/>
              </a:spcBef>
              <a:spcAft>
                <a:spcPts val="0"/>
              </a:spcAft>
              <a:buSzPts val="11200"/>
              <a:buNone/>
              <a:defRPr sz="11200"/>
            </a:lvl6pPr>
            <a:lvl7pPr lvl="6" algn="ctr">
              <a:lnSpc>
                <a:spcPct val="100000"/>
              </a:lnSpc>
              <a:spcBef>
                <a:spcPts val="0"/>
              </a:spcBef>
              <a:spcAft>
                <a:spcPts val="0"/>
              </a:spcAft>
              <a:buSzPts val="11200"/>
              <a:buNone/>
              <a:defRPr sz="11200"/>
            </a:lvl7pPr>
            <a:lvl8pPr lvl="7" algn="ctr">
              <a:lnSpc>
                <a:spcPct val="100000"/>
              </a:lnSpc>
              <a:spcBef>
                <a:spcPts val="0"/>
              </a:spcBef>
              <a:spcAft>
                <a:spcPts val="0"/>
              </a:spcAft>
              <a:buSzPts val="11200"/>
              <a:buNone/>
              <a:defRPr sz="11200"/>
            </a:lvl8pPr>
            <a:lvl9pPr lvl="8" algn="ctr">
              <a:lnSpc>
                <a:spcPct val="100000"/>
              </a:lnSpc>
              <a:spcBef>
                <a:spcPts val="0"/>
              </a:spcBef>
              <a:spcAft>
                <a:spcPts val="0"/>
              </a:spcAft>
              <a:buSzPts val="11200"/>
              <a:buNone/>
              <a:defRPr sz="11200"/>
            </a:lvl9pPr>
          </a:lstStyle>
          <a:p/>
        </p:txBody>
      </p:sp>
      <p:sp>
        <p:nvSpPr>
          <p:cNvPr id="39" name="Google Shape;39;p10"/>
          <p:cNvSpPr txBox="1"/>
          <p:nvPr>
            <p:ph idx="2" type="body"/>
          </p:nvPr>
        </p:nvSpPr>
        <p:spPr>
          <a:xfrm>
            <a:off x="23709600" y="4634080"/>
            <a:ext cx="18417600" cy="23648700"/>
          </a:xfrm>
          <a:prstGeom prst="rect">
            <a:avLst/>
          </a:prstGeom>
          <a:noFill/>
          <a:ln>
            <a:noFill/>
          </a:ln>
        </p:spPr>
        <p:txBody>
          <a:bodyPr anchorCtr="0" anchor="ctr" bIns="487600" lIns="487600" spcFirstLastPara="1" rIns="487600" wrap="square" tIns="487600">
            <a:noAutofit/>
          </a:bodyPr>
          <a:lstStyle>
            <a:lvl1pPr indent="-838200" lvl="0" marL="457200" algn="l">
              <a:lnSpc>
                <a:spcPct val="115000"/>
              </a:lnSpc>
              <a:spcBef>
                <a:spcPts val="0"/>
              </a:spcBef>
              <a:spcAft>
                <a:spcPts val="0"/>
              </a:spcAft>
              <a:buSzPts val="9600"/>
              <a:buChar char="●"/>
              <a:defRPr/>
            </a:lvl1pPr>
            <a:lvl2pPr indent="-704850" lvl="1" marL="914400" algn="l">
              <a:lnSpc>
                <a:spcPct val="115000"/>
              </a:lnSpc>
              <a:spcBef>
                <a:spcPts val="8500"/>
              </a:spcBef>
              <a:spcAft>
                <a:spcPts val="0"/>
              </a:spcAft>
              <a:buSzPts val="7500"/>
              <a:buChar char="○"/>
              <a:defRPr/>
            </a:lvl2pPr>
            <a:lvl3pPr indent="-704850" lvl="2" marL="1371600" algn="l">
              <a:lnSpc>
                <a:spcPct val="115000"/>
              </a:lnSpc>
              <a:spcBef>
                <a:spcPts val="8500"/>
              </a:spcBef>
              <a:spcAft>
                <a:spcPts val="0"/>
              </a:spcAft>
              <a:buSzPts val="7500"/>
              <a:buChar char="■"/>
              <a:defRPr/>
            </a:lvl3pPr>
            <a:lvl4pPr indent="-704850" lvl="3" marL="1828800" algn="l">
              <a:lnSpc>
                <a:spcPct val="115000"/>
              </a:lnSpc>
              <a:spcBef>
                <a:spcPts val="8500"/>
              </a:spcBef>
              <a:spcAft>
                <a:spcPts val="0"/>
              </a:spcAft>
              <a:buSzPts val="7500"/>
              <a:buChar char="●"/>
              <a:defRPr/>
            </a:lvl4pPr>
            <a:lvl5pPr indent="-704850" lvl="4" marL="2286000" algn="l">
              <a:lnSpc>
                <a:spcPct val="115000"/>
              </a:lnSpc>
              <a:spcBef>
                <a:spcPts val="8500"/>
              </a:spcBef>
              <a:spcAft>
                <a:spcPts val="0"/>
              </a:spcAft>
              <a:buSzPts val="7500"/>
              <a:buChar char="○"/>
              <a:defRPr/>
            </a:lvl5pPr>
            <a:lvl6pPr indent="-704850" lvl="5" marL="2743200" algn="l">
              <a:lnSpc>
                <a:spcPct val="115000"/>
              </a:lnSpc>
              <a:spcBef>
                <a:spcPts val="8500"/>
              </a:spcBef>
              <a:spcAft>
                <a:spcPts val="0"/>
              </a:spcAft>
              <a:buSzPts val="7500"/>
              <a:buChar char="■"/>
              <a:defRPr/>
            </a:lvl6pPr>
            <a:lvl7pPr indent="-704850" lvl="6" marL="3200400" algn="l">
              <a:lnSpc>
                <a:spcPct val="115000"/>
              </a:lnSpc>
              <a:spcBef>
                <a:spcPts val="8500"/>
              </a:spcBef>
              <a:spcAft>
                <a:spcPts val="0"/>
              </a:spcAft>
              <a:buSzPts val="7500"/>
              <a:buChar char="●"/>
              <a:defRPr/>
            </a:lvl7pPr>
            <a:lvl8pPr indent="-704850" lvl="7" marL="3657600" algn="l">
              <a:lnSpc>
                <a:spcPct val="115000"/>
              </a:lnSpc>
              <a:spcBef>
                <a:spcPts val="8500"/>
              </a:spcBef>
              <a:spcAft>
                <a:spcPts val="0"/>
              </a:spcAft>
              <a:buSzPts val="7500"/>
              <a:buChar char="○"/>
              <a:defRPr/>
            </a:lvl8pPr>
            <a:lvl9pPr indent="-704850" lvl="8" marL="4114800" algn="l">
              <a:lnSpc>
                <a:spcPct val="115000"/>
              </a:lnSpc>
              <a:spcBef>
                <a:spcPts val="8500"/>
              </a:spcBef>
              <a:spcAft>
                <a:spcPts val="8500"/>
              </a:spcAft>
              <a:buSzPts val="7500"/>
              <a:buChar char="■"/>
              <a:defRPr/>
            </a:lvl9pPr>
          </a:lstStyle>
          <a:p/>
        </p:txBody>
      </p:sp>
      <p:sp>
        <p:nvSpPr>
          <p:cNvPr id="40" name="Google Shape;40;p10"/>
          <p:cNvSpPr txBox="1"/>
          <p:nvPr>
            <p:ph idx="12" type="sldNum"/>
          </p:nvPr>
        </p:nvSpPr>
        <p:spPr>
          <a:xfrm>
            <a:off x="40667798" y="29844588"/>
            <a:ext cx="2633700" cy="2519100"/>
          </a:xfrm>
          <a:prstGeom prst="rect">
            <a:avLst/>
          </a:prstGeom>
          <a:noFill/>
          <a:ln>
            <a:noFill/>
          </a:ln>
        </p:spPr>
        <p:txBody>
          <a:bodyPr anchorCtr="0" anchor="ctr" bIns="487600" lIns="487600" spcFirstLastPara="1" rIns="487600" wrap="square" tIns="487600">
            <a:no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1"/>
          <p:cNvSpPr txBox="1"/>
          <p:nvPr>
            <p:ph idx="1" type="body"/>
          </p:nvPr>
        </p:nvSpPr>
        <p:spPr>
          <a:xfrm>
            <a:off x="1496160" y="27075680"/>
            <a:ext cx="28794300" cy="3872700"/>
          </a:xfrm>
          <a:prstGeom prst="rect">
            <a:avLst/>
          </a:prstGeom>
          <a:noFill/>
          <a:ln>
            <a:noFill/>
          </a:ln>
        </p:spPr>
        <p:txBody>
          <a:bodyPr anchorCtr="0" anchor="ctr" bIns="487600" lIns="487600" spcFirstLastPara="1" rIns="487600" wrap="square" tIns="487600">
            <a:noAutofit/>
          </a:bodyPr>
          <a:lstStyle>
            <a:lvl1pPr indent="-228600" lvl="0" marL="457200" algn="l">
              <a:lnSpc>
                <a:spcPct val="100000"/>
              </a:lnSpc>
              <a:spcBef>
                <a:spcPts val="0"/>
              </a:spcBef>
              <a:spcAft>
                <a:spcPts val="0"/>
              </a:spcAft>
              <a:buSzPts val="9600"/>
              <a:buNone/>
              <a:defRPr/>
            </a:lvl1pPr>
          </a:lstStyle>
          <a:p/>
        </p:txBody>
      </p:sp>
      <p:sp>
        <p:nvSpPr>
          <p:cNvPr id="43" name="Google Shape;43;p11"/>
          <p:cNvSpPr txBox="1"/>
          <p:nvPr>
            <p:ph idx="12" type="sldNum"/>
          </p:nvPr>
        </p:nvSpPr>
        <p:spPr>
          <a:xfrm>
            <a:off x="40667798" y="29844588"/>
            <a:ext cx="2633700" cy="2519100"/>
          </a:xfrm>
          <a:prstGeom prst="rect">
            <a:avLst/>
          </a:prstGeom>
          <a:noFill/>
          <a:ln>
            <a:noFill/>
          </a:ln>
        </p:spPr>
        <p:txBody>
          <a:bodyPr anchorCtr="0" anchor="ctr" bIns="487600" lIns="487600" spcFirstLastPara="1" rIns="487600" wrap="square" tIns="487600">
            <a:no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1496160" y="2848160"/>
            <a:ext cx="40899000" cy="3665400"/>
          </a:xfrm>
          <a:prstGeom prst="rect">
            <a:avLst/>
          </a:prstGeom>
          <a:noFill/>
          <a:ln>
            <a:noFill/>
          </a:ln>
        </p:spPr>
        <p:txBody>
          <a:bodyPr anchorCtr="0" anchor="t" bIns="487600" lIns="487600" spcFirstLastPara="1" rIns="487600" wrap="square" tIns="487600">
            <a:noAutofit/>
          </a:bodyPr>
          <a:lstStyle>
            <a:lvl1pPr lvl="0" marR="0" rtl="0" algn="l">
              <a:lnSpc>
                <a:spcPct val="100000"/>
              </a:lnSpc>
              <a:spcBef>
                <a:spcPts val="0"/>
              </a:spcBef>
              <a:spcAft>
                <a:spcPts val="0"/>
              </a:spcAft>
              <a:buClr>
                <a:schemeClr val="dk1"/>
              </a:buClr>
              <a:buSzPts val="14900"/>
              <a:buFont typeface="Arial"/>
              <a:buNone/>
              <a:defRPr b="0" i="0" sz="14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900"/>
              <a:buFont typeface="Arial"/>
              <a:buNone/>
              <a:defRPr b="0" i="0" sz="149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900"/>
              <a:buFont typeface="Arial"/>
              <a:buNone/>
              <a:defRPr b="0" i="0" sz="149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900"/>
              <a:buFont typeface="Arial"/>
              <a:buNone/>
              <a:defRPr b="0" i="0" sz="149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900"/>
              <a:buFont typeface="Arial"/>
              <a:buNone/>
              <a:defRPr b="0" i="0" sz="149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900"/>
              <a:buFont typeface="Arial"/>
              <a:buNone/>
              <a:defRPr b="0" i="0" sz="149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900"/>
              <a:buFont typeface="Arial"/>
              <a:buNone/>
              <a:defRPr b="0" i="0" sz="149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900"/>
              <a:buFont typeface="Arial"/>
              <a:buNone/>
              <a:defRPr b="0" i="0" sz="149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900"/>
              <a:buFont typeface="Arial"/>
              <a:buNone/>
              <a:defRPr b="0" i="0" sz="14900" u="none" cap="none" strike="noStrike">
                <a:solidFill>
                  <a:schemeClr val="dk1"/>
                </a:solidFill>
                <a:latin typeface="Arial"/>
                <a:ea typeface="Arial"/>
                <a:cs typeface="Arial"/>
                <a:sym typeface="Arial"/>
              </a:defRPr>
            </a:lvl9pPr>
          </a:lstStyle>
          <a:p/>
        </p:txBody>
      </p:sp>
      <p:sp>
        <p:nvSpPr>
          <p:cNvPr id="7" name="Google Shape;7;p2"/>
          <p:cNvSpPr txBox="1"/>
          <p:nvPr>
            <p:ph idx="1" type="body"/>
          </p:nvPr>
        </p:nvSpPr>
        <p:spPr>
          <a:xfrm>
            <a:off x="1496160" y="7375840"/>
            <a:ext cx="40899000" cy="21864900"/>
          </a:xfrm>
          <a:prstGeom prst="rect">
            <a:avLst/>
          </a:prstGeom>
          <a:noFill/>
          <a:ln>
            <a:noFill/>
          </a:ln>
        </p:spPr>
        <p:txBody>
          <a:bodyPr anchorCtr="0" anchor="t" bIns="487600" lIns="487600" spcFirstLastPara="1" rIns="487600" wrap="square" tIns="487600">
            <a:noAutofit/>
          </a:bodyPr>
          <a:lstStyle>
            <a:lvl1pPr indent="-838200" lvl="0" marL="457200" marR="0" rtl="0" algn="l">
              <a:lnSpc>
                <a:spcPct val="115000"/>
              </a:lnSpc>
              <a:spcBef>
                <a:spcPts val="0"/>
              </a:spcBef>
              <a:spcAft>
                <a:spcPts val="0"/>
              </a:spcAft>
              <a:buClr>
                <a:schemeClr val="dk2"/>
              </a:buClr>
              <a:buSzPts val="9600"/>
              <a:buFont typeface="Arial"/>
              <a:buChar char="●"/>
              <a:defRPr b="0" i="0" sz="9600" u="none" cap="none" strike="noStrike">
                <a:solidFill>
                  <a:schemeClr val="dk2"/>
                </a:solidFill>
                <a:latin typeface="Arial"/>
                <a:ea typeface="Arial"/>
                <a:cs typeface="Arial"/>
                <a:sym typeface="Arial"/>
              </a:defRPr>
            </a:lvl1pPr>
            <a:lvl2pPr indent="-704850" lvl="1" marL="914400" marR="0" rtl="0" algn="l">
              <a:lnSpc>
                <a:spcPct val="115000"/>
              </a:lnSpc>
              <a:spcBef>
                <a:spcPts val="8500"/>
              </a:spcBef>
              <a:spcAft>
                <a:spcPts val="0"/>
              </a:spcAft>
              <a:buClr>
                <a:schemeClr val="dk2"/>
              </a:buClr>
              <a:buSzPts val="7500"/>
              <a:buFont typeface="Arial"/>
              <a:buChar char="○"/>
              <a:defRPr b="0" i="0" sz="7500" u="none" cap="none" strike="noStrike">
                <a:solidFill>
                  <a:schemeClr val="dk2"/>
                </a:solidFill>
                <a:latin typeface="Arial"/>
                <a:ea typeface="Arial"/>
                <a:cs typeface="Arial"/>
                <a:sym typeface="Arial"/>
              </a:defRPr>
            </a:lvl2pPr>
            <a:lvl3pPr indent="-704850" lvl="2" marL="1371600" marR="0" rtl="0" algn="l">
              <a:lnSpc>
                <a:spcPct val="115000"/>
              </a:lnSpc>
              <a:spcBef>
                <a:spcPts val="8500"/>
              </a:spcBef>
              <a:spcAft>
                <a:spcPts val="0"/>
              </a:spcAft>
              <a:buClr>
                <a:schemeClr val="dk2"/>
              </a:buClr>
              <a:buSzPts val="7500"/>
              <a:buFont typeface="Arial"/>
              <a:buChar char="■"/>
              <a:defRPr b="0" i="0" sz="7500" u="none" cap="none" strike="noStrike">
                <a:solidFill>
                  <a:schemeClr val="dk2"/>
                </a:solidFill>
                <a:latin typeface="Arial"/>
                <a:ea typeface="Arial"/>
                <a:cs typeface="Arial"/>
                <a:sym typeface="Arial"/>
              </a:defRPr>
            </a:lvl3pPr>
            <a:lvl4pPr indent="-704850" lvl="3" marL="1828800" marR="0" rtl="0" algn="l">
              <a:lnSpc>
                <a:spcPct val="115000"/>
              </a:lnSpc>
              <a:spcBef>
                <a:spcPts val="8500"/>
              </a:spcBef>
              <a:spcAft>
                <a:spcPts val="0"/>
              </a:spcAft>
              <a:buClr>
                <a:schemeClr val="dk2"/>
              </a:buClr>
              <a:buSzPts val="7500"/>
              <a:buFont typeface="Arial"/>
              <a:buChar char="●"/>
              <a:defRPr b="0" i="0" sz="7500" u="none" cap="none" strike="noStrike">
                <a:solidFill>
                  <a:schemeClr val="dk2"/>
                </a:solidFill>
                <a:latin typeface="Arial"/>
                <a:ea typeface="Arial"/>
                <a:cs typeface="Arial"/>
                <a:sym typeface="Arial"/>
              </a:defRPr>
            </a:lvl4pPr>
            <a:lvl5pPr indent="-704850" lvl="4" marL="2286000" marR="0" rtl="0" algn="l">
              <a:lnSpc>
                <a:spcPct val="115000"/>
              </a:lnSpc>
              <a:spcBef>
                <a:spcPts val="8500"/>
              </a:spcBef>
              <a:spcAft>
                <a:spcPts val="0"/>
              </a:spcAft>
              <a:buClr>
                <a:schemeClr val="dk2"/>
              </a:buClr>
              <a:buSzPts val="7500"/>
              <a:buFont typeface="Arial"/>
              <a:buChar char="○"/>
              <a:defRPr b="0" i="0" sz="7500" u="none" cap="none" strike="noStrike">
                <a:solidFill>
                  <a:schemeClr val="dk2"/>
                </a:solidFill>
                <a:latin typeface="Arial"/>
                <a:ea typeface="Arial"/>
                <a:cs typeface="Arial"/>
                <a:sym typeface="Arial"/>
              </a:defRPr>
            </a:lvl5pPr>
            <a:lvl6pPr indent="-704850" lvl="5" marL="2743200" marR="0" rtl="0" algn="l">
              <a:lnSpc>
                <a:spcPct val="115000"/>
              </a:lnSpc>
              <a:spcBef>
                <a:spcPts val="8500"/>
              </a:spcBef>
              <a:spcAft>
                <a:spcPts val="0"/>
              </a:spcAft>
              <a:buClr>
                <a:schemeClr val="dk2"/>
              </a:buClr>
              <a:buSzPts val="7500"/>
              <a:buFont typeface="Arial"/>
              <a:buChar char="■"/>
              <a:defRPr b="0" i="0" sz="7500" u="none" cap="none" strike="noStrike">
                <a:solidFill>
                  <a:schemeClr val="dk2"/>
                </a:solidFill>
                <a:latin typeface="Arial"/>
                <a:ea typeface="Arial"/>
                <a:cs typeface="Arial"/>
                <a:sym typeface="Arial"/>
              </a:defRPr>
            </a:lvl6pPr>
            <a:lvl7pPr indent="-704850" lvl="6" marL="3200400" marR="0" rtl="0" algn="l">
              <a:lnSpc>
                <a:spcPct val="115000"/>
              </a:lnSpc>
              <a:spcBef>
                <a:spcPts val="8500"/>
              </a:spcBef>
              <a:spcAft>
                <a:spcPts val="0"/>
              </a:spcAft>
              <a:buClr>
                <a:schemeClr val="dk2"/>
              </a:buClr>
              <a:buSzPts val="7500"/>
              <a:buFont typeface="Arial"/>
              <a:buChar char="●"/>
              <a:defRPr b="0" i="0" sz="7500" u="none" cap="none" strike="noStrike">
                <a:solidFill>
                  <a:schemeClr val="dk2"/>
                </a:solidFill>
                <a:latin typeface="Arial"/>
                <a:ea typeface="Arial"/>
                <a:cs typeface="Arial"/>
                <a:sym typeface="Arial"/>
              </a:defRPr>
            </a:lvl7pPr>
            <a:lvl8pPr indent="-704850" lvl="7" marL="3657600" marR="0" rtl="0" algn="l">
              <a:lnSpc>
                <a:spcPct val="115000"/>
              </a:lnSpc>
              <a:spcBef>
                <a:spcPts val="8500"/>
              </a:spcBef>
              <a:spcAft>
                <a:spcPts val="0"/>
              </a:spcAft>
              <a:buClr>
                <a:schemeClr val="dk2"/>
              </a:buClr>
              <a:buSzPts val="7500"/>
              <a:buFont typeface="Arial"/>
              <a:buChar char="○"/>
              <a:defRPr b="0" i="0" sz="7500" u="none" cap="none" strike="noStrike">
                <a:solidFill>
                  <a:schemeClr val="dk2"/>
                </a:solidFill>
                <a:latin typeface="Arial"/>
                <a:ea typeface="Arial"/>
                <a:cs typeface="Arial"/>
                <a:sym typeface="Arial"/>
              </a:defRPr>
            </a:lvl8pPr>
            <a:lvl9pPr indent="-704850" lvl="8" marL="4114800" marR="0" rtl="0" algn="l">
              <a:lnSpc>
                <a:spcPct val="115000"/>
              </a:lnSpc>
              <a:spcBef>
                <a:spcPts val="8500"/>
              </a:spcBef>
              <a:spcAft>
                <a:spcPts val="8500"/>
              </a:spcAft>
              <a:buClr>
                <a:schemeClr val="dk2"/>
              </a:buClr>
              <a:buSzPts val="7500"/>
              <a:buFont typeface="Arial"/>
              <a:buChar char="■"/>
              <a:defRPr b="0" i="0" sz="7500" u="none" cap="none" strike="noStrike">
                <a:solidFill>
                  <a:schemeClr val="dk2"/>
                </a:solidFill>
                <a:latin typeface="Arial"/>
                <a:ea typeface="Arial"/>
                <a:cs typeface="Arial"/>
                <a:sym typeface="Arial"/>
              </a:defRPr>
            </a:lvl9pPr>
          </a:lstStyle>
          <a:p/>
        </p:txBody>
      </p:sp>
      <p:sp>
        <p:nvSpPr>
          <p:cNvPr id="8" name="Google Shape;8;p2"/>
          <p:cNvSpPr txBox="1"/>
          <p:nvPr>
            <p:ph idx="12" type="sldNum"/>
          </p:nvPr>
        </p:nvSpPr>
        <p:spPr>
          <a:xfrm>
            <a:off x="40667798" y="29844588"/>
            <a:ext cx="2633700" cy="2519100"/>
          </a:xfrm>
          <a:prstGeom prst="rect">
            <a:avLst/>
          </a:prstGeom>
          <a:noFill/>
          <a:ln>
            <a:noFill/>
          </a:ln>
        </p:spPr>
        <p:txBody>
          <a:bodyPr anchorCtr="0" anchor="ctr" bIns="487600" lIns="487600" spcFirstLastPara="1" rIns="487600" wrap="square" tIns="487600">
            <a:noAutofit/>
          </a:bodyPr>
          <a:lstStyle>
            <a:lvl1pPr indent="0" lvl="0" marL="0" marR="0" rtl="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8.png"/><Relationship Id="rId13" Type="http://schemas.openxmlformats.org/officeDocument/2006/relationships/image" Target="../media/image6.png"/><Relationship Id="rId12"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sfdevshop.com/" TargetMode="External"/><Relationship Id="rId4" Type="http://schemas.openxmlformats.org/officeDocument/2006/relationships/hyperlink" Target="mailto:hlee96@dons.usfca.edu" TargetMode="External"/><Relationship Id="rId9" Type="http://schemas.openxmlformats.org/officeDocument/2006/relationships/image" Target="../media/image2.png"/><Relationship Id="rId15" Type="http://schemas.openxmlformats.org/officeDocument/2006/relationships/image" Target="../media/image11.png"/><Relationship Id="rId14" Type="http://schemas.openxmlformats.org/officeDocument/2006/relationships/image" Target="../media/image9.png"/><Relationship Id="rId17" Type="http://schemas.openxmlformats.org/officeDocument/2006/relationships/image" Target="../media/image4.png"/><Relationship Id="rId16" Type="http://schemas.openxmlformats.org/officeDocument/2006/relationships/image" Target="../media/image10.png"/><Relationship Id="rId5" Type="http://schemas.openxmlformats.org/officeDocument/2006/relationships/hyperlink" Target="mailto:jjhuang2@dons.usfca.edu" TargetMode="External"/><Relationship Id="rId6" Type="http://schemas.openxmlformats.org/officeDocument/2006/relationships/hyperlink" Target="mailto:patran@dons.usfca.edu" TargetMode="External"/><Relationship Id="rId18" Type="http://schemas.openxmlformats.org/officeDocument/2006/relationships/hyperlink" Target="https://docs.google.com/document/d/16mctS4AjZhEEcrnWD1U_LahE3ao7esNWG-7bXUscUmw/edit" TargetMode="External"/><Relationship Id="rId7" Type="http://schemas.openxmlformats.org/officeDocument/2006/relationships/image" Target="../media/image1.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p:nvPr/>
        </p:nvSpPr>
        <p:spPr>
          <a:xfrm>
            <a:off x="12775" y="0"/>
            <a:ext cx="43891200" cy="4901100"/>
          </a:xfrm>
          <a:prstGeom prst="rect">
            <a:avLst/>
          </a:prstGeom>
          <a:solidFill>
            <a:srgbClr val="0054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
          <p:cNvSpPr txBox="1"/>
          <p:nvPr/>
        </p:nvSpPr>
        <p:spPr>
          <a:xfrm>
            <a:off x="800725" y="481450"/>
            <a:ext cx="35628900" cy="415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600"/>
              <a:buFont typeface="Arial"/>
              <a:buNone/>
            </a:pPr>
            <a:r>
              <a:rPr lang="en" sz="9600">
                <a:solidFill>
                  <a:srgbClr val="FFFFFF"/>
                </a:solidFill>
              </a:rPr>
              <a:t>Scheddio: Business Scheduling Application</a:t>
            </a:r>
            <a:endParaRPr b="0" i="0" sz="72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7200"/>
              <a:buFont typeface="Arial"/>
              <a:buNone/>
            </a:pPr>
            <a:r>
              <a:rPr lang="en" sz="7200">
                <a:solidFill>
                  <a:srgbClr val="FFFFFF"/>
                </a:solidFill>
              </a:rPr>
              <a:t>Clay Lee</a:t>
            </a:r>
            <a:r>
              <a:rPr b="0" i="0" lang="en" sz="7200" u="none" cap="none" strike="noStrike">
                <a:solidFill>
                  <a:srgbClr val="FFFFFF"/>
                </a:solidFill>
                <a:latin typeface="Arial"/>
                <a:ea typeface="Arial"/>
                <a:cs typeface="Arial"/>
                <a:sym typeface="Arial"/>
              </a:rPr>
              <a:t>, </a:t>
            </a:r>
            <a:r>
              <a:rPr lang="en" sz="7200">
                <a:solidFill>
                  <a:srgbClr val="FFFFFF"/>
                </a:solidFill>
              </a:rPr>
              <a:t>Jadon Huang</a:t>
            </a:r>
            <a:r>
              <a:rPr b="0" i="0" lang="en" sz="7200" u="none" cap="none" strike="noStrike">
                <a:solidFill>
                  <a:srgbClr val="FFFFFF"/>
                </a:solidFill>
                <a:latin typeface="Arial"/>
                <a:ea typeface="Arial"/>
                <a:cs typeface="Arial"/>
                <a:sym typeface="Arial"/>
              </a:rPr>
              <a:t>, </a:t>
            </a:r>
            <a:r>
              <a:rPr lang="en" sz="7200">
                <a:solidFill>
                  <a:srgbClr val="FFFFFF"/>
                </a:solidFill>
              </a:rPr>
              <a:t>Tora Tran</a:t>
            </a:r>
            <a:endParaRPr sz="7200">
              <a:solidFill>
                <a:srgbClr val="FFFFFF"/>
              </a:solidFill>
            </a:endParaRPr>
          </a:p>
          <a:p>
            <a:pPr indent="0" lvl="0" marL="0" marR="0" rtl="0" algn="l">
              <a:lnSpc>
                <a:spcPct val="100000"/>
              </a:lnSpc>
              <a:spcBef>
                <a:spcPts val="0"/>
              </a:spcBef>
              <a:spcAft>
                <a:spcPts val="0"/>
              </a:spcAft>
              <a:buClr>
                <a:srgbClr val="000000"/>
              </a:buClr>
              <a:buSzPts val="7200"/>
              <a:buFont typeface="Arial"/>
              <a:buNone/>
            </a:pPr>
            <a:r>
              <a:rPr lang="en" sz="7200">
                <a:solidFill>
                  <a:srgbClr val="FFFFFF"/>
                </a:solidFill>
              </a:rPr>
              <a:t>Sponsor: </a:t>
            </a:r>
            <a:r>
              <a:rPr lang="en" sz="7200" u="sng">
                <a:solidFill>
                  <a:schemeClr val="hlink"/>
                </a:solidFill>
                <a:hlinkClick r:id="rId3"/>
              </a:rPr>
              <a:t>SF Dev Shop</a:t>
            </a:r>
            <a:r>
              <a:rPr lang="en" sz="7200">
                <a:solidFill>
                  <a:srgbClr val="FFFFFF"/>
                </a:solidFill>
              </a:rPr>
              <a:t> with Jose Alvarado</a:t>
            </a:r>
            <a:endParaRPr sz="7200">
              <a:solidFill>
                <a:srgbClr val="FFFFFF"/>
              </a:solidFill>
            </a:endParaRPr>
          </a:p>
          <a:p>
            <a:pPr indent="0" lvl="0" marL="0" marR="0" rtl="0" algn="l">
              <a:lnSpc>
                <a:spcPct val="100000"/>
              </a:lnSpc>
              <a:spcBef>
                <a:spcPts val="0"/>
              </a:spcBef>
              <a:spcAft>
                <a:spcPts val="0"/>
              </a:spcAft>
              <a:buClr>
                <a:srgbClr val="000000"/>
              </a:buClr>
              <a:buSzPts val="7200"/>
              <a:buFont typeface="Arial"/>
              <a:buNone/>
            </a:pPr>
            <a:r>
              <a:t/>
            </a:r>
            <a:endParaRPr sz="7200">
              <a:solidFill>
                <a:srgbClr val="FFFFFF"/>
              </a:solidFill>
            </a:endParaRPr>
          </a:p>
        </p:txBody>
      </p:sp>
      <p:cxnSp>
        <p:nvCxnSpPr>
          <p:cNvPr id="56" name="Google Shape;56;p1"/>
          <p:cNvCxnSpPr/>
          <p:nvPr/>
        </p:nvCxnSpPr>
        <p:spPr>
          <a:xfrm>
            <a:off x="12366650" y="6163950"/>
            <a:ext cx="0" cy="26172900"/>
          </a:xfrm>
          <a:prstGeom prst="straightConnector1">
            <a:avLst/>
          </a:prstGeom>
          <a:noFill/>
          <a:ln cap="flat" cmpd="sng" w="9525">
            <a:solidFill>
              <a:srgbClr val="000000"/>
            </a:solidFill>
            <a:prstDash val="solid"/>
            <a:round/>
            <a:headEnd len="sm" w="sm" type="none"/>
            <a:tailEnd len="sm" w="sm" type="none"/>
          </a:ln>
        </p:spPr>
      </p:cxnSp>
      <p:cxnSp>
        <p:nvCxnSpPr>
          <p:cNvPr id="57" name="Google Shape;57;p1"/>
          <p:cNvCxnSpPr/>
          <p:nvPr/>
        </p:nvCxnSpPr>
        <p:spPr>
          <a:xfrm>
            <a:off x="30044625" y="6240150"/>
            <a:ext cx="0" cy="26096700"/>
          </a:xfrm>
          <a:prstGeom prst="straightConnector1">
            <a:avLst/>
          </a:prstGeom>
          <a:noFill/>
          <a:ln cap="flat" cmpd="sng" w="9525">
            <a:solidFill>
              <a:srgbClr val="000000"/>
            </a:solidFill>
            <a:prstDash val="solid"/>
            <a:round/>
            <a:headEnd len="sm" w="sm" type="none"/>
            <a:tailEnd len="sm" w="sm" type="none"/>
          </a:ln>
        </p:spPr>
      </p:cxnSp>
      <p:sp>
        <p:nvSpPr>
          <p:cNvPr id="58" name="Google Shape;58;p1"/>
          <p:cNvSpPr txBox="1"/>
          <p:nvPr/>
        </p:nvSpPr>
        <p:spPr>
          <a:xfrm>
            <a:off x="800725" y="6418100"/>
            <a:ext cx="10587300" cy="1024200"/>
          </a:xfrm>
          <a:prstGeom prst="rect">
            <a:avLst/>
          </a:prstGeom>
          <a:solidFill>
            <a:srgbClr val="D9EAD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Arial"/>
                <a:ea typeface="Arial"/>
                <a:cs typeface="Arial"/>
                <a:sym typeface="Arial"/>
              </a:rPr>
              <a:t>Introduction</a:t>
            </a:r>
            <a:endParaRPr b="0" i="0" sz="2600" u="none" cap="none" strike="noStrike">
              <a:solidFill>
                <a:srgbClr val="000000"/>
              </a:solidFill>
              <a:latin typeface="Arial"/>
              <a:ea typeface="Arial"/>
              <a:cs typeface="Arial"/>
              <a:sym typeface="Arial"/>
            </a:endParaRPr>
          </a:p>
        </p:txBody>
      </p:sp>
      <p:cxnSp>
        <p:nvCxnSpPr>
          <p:cNvPr id="59" name="Google Shape;59;p1"/>
          <p:cNvCxnSpPr/>
          <p:nvPr/>
        </p:nvCxnSpPr>
        <p:spPr>
          <a:xfrm>
            <a:off x="512075" y="13566650"/>
            <a:ext cx="11192400" cy="0"/>
          </a:xfrm>
          <a:prstGeom prst="straightConnector1">
            <a:avLst/>
          </a:prstGeom>
          <a:noFill/>
          <a:ln cap="flat" cmpd="sng" w="9525">
            <a:solidFill>
              <a:schemeClr val="dk2"/>
            </a:solidFill>
            <a:prstDash val="solid"/>
            <a:round/>
            <a:headEnd len="sm" w="sm" type="none"/>
            <a:tailEnd len="sm" w="sm" type="none"/>
          </a:ln>
        </p:spPr>
      </p:cxnSp>
      <p:sp>
        <p:nvSpPr>
          <p:cNvPr id="60" name="Google Shape;60;p1"/>
          <p:cNvSpPr txBox="1"/>
          <p:nvPr/>
        </p:nvSpPr>
        <p:spPr>
          <a:xfrm>
            <a:off x="804675" y="13993375"/>
            <a:ext cx="10587300" cy="1024200"/>
          </a:xfrm>
          <a:prstGeom prst="rect">
            <a:avLst/>
          </a:prstGeom>
          <a:solidFill>
            <a:srgbClr val="D9EAD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lang="en" sz="3600"/>
              <a:t>Problem Statement</a:t>
            </a:r>
            <a:endParaRPr b="1" i="0" sz="3600" u="none" cap="none" strike="noStrike">
              <a:solidFill>
                <a:srgbClr val="000000"/>
              </a:solidFill>
              <a:latin typeface="Arial"/>
              <a:ea typeface="Arial"/>
              <a:cs typeface="Arial"/>
              <a:sym typeface="Arial"/>
            </a:endParaRPr>
          </a:p>
        </p:txBody>
      </p:sp>
      <p:cxnSp>
        <p:nvCxnSpPr>
          <p:cNvPr id="61" name="Google Shape;61;p1"/>
          <p:cNvCxnSpPr/>
          <p:nvPr/>
        </p:nvCxnSpPr>
        <p:spPr>
          <a:xfrm>
            <a:off x="585225" y="21601175"/>
            <a:ext cx="10899600" cy="0"/>
          </a:xfrm>
          <a:prstGeom prst="straightConnector1">
            <a:avLst/>
          </a:prstGeom>
          <a:noFill/>
          <a:ln cap="flat" cmpd="sng" w="9525">
            <a:solidFill>
              <a:schemeClr val="dk2"/>
            </a:solidFill>
            <a:prstDash val="solid"/>
            <a:round/>
            <a:headEnd len="sm" w="sm" type="none"/>
            <a:tailEnd len="sm" w="sm" type="none"/>
          </a:ln>
        </p:spPr>
      </p:cxnSp>
      <p:sp>
        <p:nvSpPr>
          <p:cNvPr id="62" name="Google Shape;62;p1"/>
          <p:cNvSpPr txBox="1"/>
          <p:nvPr/>
        </p:nvSpPr>
        <p:spPr>
          <a:xfrm>
            <a:off x="512075" y="22018750"/>
            <a:ext cx="10899600" cy="1024200"/>
          </a:xfrm>
          <a:prstGeom prst="rect">
            <a:avLst/>
          </a:prstGeom>
          <a:solidFill>
            <a:srgbClr val="D9EAD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lang="en" sz="3600"/>
              <a:t>Login/Registration Flow</a:t>
            </a:r>
            <a:endParaRPr b="1" i="0" sz="3600" u="none" cap="none" strike="noStrike">
              <a:solidFill>
                <a:srgbClr val="000000"/>
              </a:solidFill>
              <a:latin typeface="Arial"/>
              <a:ea typeface="Arial"/>
              <a:cs typeface="Arial"/>
              <a:sym typeface="Arial"/>
            </a:endParaRPr>
          </a:p>
        </p:txBody>
      </p:sp>
      <p:sp>
        <p:nvSpPr>
          <p:cNvPr id="63" name="Google Shape;63;p1"/>
          <p:cNvSpPr txBox="1"/>
          <p:nvPr/>
        </p:nvSpPr>
        <p:spPr>
          <a:xfrm>
            <a:off x="13381375" y="6388600"/>
            <a:ext cx="15755100" cy="1024200"/>
          </a:xfrm>
          <a:prstGeom prst="rect">
            <a:avLst/>
          </a:prstGeom>
          <a:solidFill>
            <a:srgbClr val="D9EAD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lang="en" sz="3600"/>
              <a:t>Design Overview</a:t>
            </a:r>
            <a:endParaRPr b="1" i="0" sz="3600" u="none" cap="none" strike="noStrike">
              <a:solidFill>
                <a:srgbClr val="000000"/>
              </a:solidFill>
              <a:latin typeface="Arial"/>
              <a:ea typeface="Arial"/>
              <a:cs typeface="Arial"/>
              <a:sym typeface="Arial"/>
            </a:endParaRPr>
          </a:p>
        </p:txBody>
      </p:sp>
      <p:sp>
        <p:nvSpPr>
          <p:cNvPr id="64" name="Google Shape;64;p1"/>
          <p:cNvSpPr txBox="1"/>
          <p:nvPr/>
        </p:nvSpPr>
        <p:spPr>
          <a:xfrm>
            <a:off x="31006050" y="14948075"/>
            <a:ext cx="12263100" cy="1024200"/>
          </a:xfrm>
          <a:prstGeom prst="rect">
            <a:avLst/>
          </a:prstGeom>
          <a:solidFill>
            <a:srgbClr val="D9EAD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lang="en" sz="3600"/>
              <a:t>Current Work</a:t>
            </a:r>
            <a:endParaRPr b="1" i="0" sz="3600" u="none" cap="none" strike="noStrike">
              <a:solidFill>
                <a:srgbClr val="000000"/>
              </a:solidFill>
              <a:latin typeface="Arial"/>
              <a:ea typeface="Arial"/>
              <a:cs typeface="Arial"/>
              <a:sym typeface="Arial"/>
            </a:endParaRPr>
          </a:p>
        </p:txBody>
      </p:sp>
      <p:sp>
        <p:nvSpPr>
          <p:cNvPr id="65" name="Google Shape;65;p1"/>
          <p:cNvSpPr txBox="1"/>
          <p:nvPr/>
        </p:nvSpPr>
        <p:spPr>
          <a:xfrm>
            <a:off x="804675" y="7653725"/>
            <a:ext cx="10587300" cy="490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200">
                <a:solidFill>
                  <a:schemeClr val="dk1"/>
                </a:solidFill>
              </a:rPr>
              <a:t>Scheddio is is a business scheduling web application created with the intention of allowing all business appointment scheduling (salons, therapy, dental visits, gyms, etc) to be performed under its interface. Business owners are able to set up their business with desired time and service availability, while customers can select time slots to schedule appointments from a variety of businesses. Scheddio aims to unite online scheduling services under a single web service based platform.</a:t>
            </a:r>
            <a:endParaRPr sz="3200">
              <a:solidFill>
                <a:schemeClr val="dk1"/>
              </a:solidFill>
            </a:endParaRPr>
          </a:p>
        </p:txBody>
      </p:sp>
      <p:cxnSp>
        <p:nvCxnSpPr>
          <p:cNvPr id="66" name="Google Shape;66;p1"/>
          <p:cNvCxnSpPr/>
          <p:nvPr/>
        </p:nvCxnSpPr>
        <p:spPr>
          <a:xfrm>
            <a:off x="512075" y="4600825"/>
            <a:ext cx="42904500" cy="0"/>
          </a:xfrm>
          <a:prstGeom prst="straightConnector1">
            <a:avLst/>
          </a:prstGeom>
          <a:noFill/>
          <a:ln cap="flat" cmpd="sng" w="114300">
            <a:solidFill>
              <a:srgbClr val="999999"/>
            </a:solidFill>
            <a:prstDash val="dash"/>
            <a:round/>
            <a:headEnd len="sm" w="sm" type="none"/>
            <a:tailEnd len="sm" w="sm" type="none"/>
          </a:ln>
        </p:spPr>
      </p:cxnSp>
      <p:sp>
        <p:nvSpPr>
          <p:cNvPr id="67" name="Google Shape;67;p1"/>
          <p:cNvSpPr txBox="1"/>
          <p:nvPr/>
        </p:nvSpPr>
        <p:spPr>
          <a:xfrm>
            <a:off x="1168300" y="17333200"/>
            <a:ext cx="10219800" cy="136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
          <p:cNvSpPr txBox="1"/>
          <p:nvPr/>
        </p:nvSpPr>
        <p:spPr>
          <a:xfrm>
            <a:off x="840950" y="15372300"/>
            <a:ext cx="10587300" cy="21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200">
                <a:solidFill>
                  <a:schemeClr val="dk1"/>
                </a:solidFill>
                <a:latin typeface="Calibri"/>
                <a:ea typeface="Calibri"/>
                <a:cs typeface="Calibri"/>
                <a:sym typeface="Calibri"/>
              </a:rPr>
              <a:t>Attempting to schedule any type of service, whether it be a salon, therapy, or personal fitness appointment requires the navigation of far too many platforms. Users have to search for a compatible service on a search engine (Yelp, Google, etc), redirect themselves to the business website, explore its external calendar, sign up for a single use account, or make a phone call/email, all to make a single appointment. The fundamental issue is that there is no centralized service that provides appointment booking scheduling – this is the motivation behind our Business Scheduling Appointment application: Scheddio.</a:t>
            </a:r>
            <a:endParaRPr sz="32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t/>
            </a:r>
            <a:endParaRPr sz="3200">
              <a:solidFill>
                <a:schemeClr val="dk1"/>
              </a:solidFill>
            </a:endParaRPr>
          </a:p>
        </p:txBody>
      </p:sp>
      <p:sp>
        <p:nvSpPr>
          <p:cNvPr id="69" name="Google Shape;69;p1"/>
          <p:cNvSpPr txBox="1"/>
          <p:nvPr/>
        </p:nvSpPr>
        <p:spPr>
          <a:xfrm>
            <a:off x="31074300" y="29390875"/>
            <a:ext cx="12126600" cy="1911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2400"/>
              <a:buFont typeface="Arial"/>
              <a:buNone/>
            </a:pPr>
            <a:r>
              <a:rPr lang="en" sz="4000">
                <a:solidFill>
                  <a:schemeClr val="dk1"/>
                </a:solidFill>
              </a:rPr>
              <a:t>Clay Lee: </a:t>
            </a:r>
            <a:r>
              <a:rPr lang="en" sz="4000" u="sng">
                <a:solidFill>
                  <a:schemeClr val="hlink"/>
                </a:solidFill>
                <a:hlinkClick r:id="rId4"/>
              </a:rPr>
              <a:t>hlee96@dons.usfca.edu</a:t>
            </a:r>
            <a:r>
              <a:rPr lang="en" sz="4000">
                <a:solidFill>
                  <a:schemeClr val="dk1"/>
                </a:solidFill>
              </a:rPr>
              <a:t> </a:t>
            </a:r>
            <a:endParaRPr sz="4000">
              <a:solidFill>
                <a:schemeClr val="dk1"/>
              </a:solidFill>
            </a:endParaRPr>
          </a:p>
          <a:p>
            <a:pPr indent="0" lvl="0" marL="0" marR="0" rtl="0" algn="just">
              <a:lnSpc>
                <a:spcPct val="100000"/>
              </a:lnSpc>
              <a:spcBef>
                <a:spcPts val="0"/>
              </a:spcBef>
              <a:spcAft>
                <a:spcPts val="0"/>
              </a:spcAft>
              <a:buClr>
                <a:srgbClr val="000000"/>
              </a:buClr>
              <a:buSzPts val="2400"/>
              <a:buFont typeface="Arial"/>
              <a:buNone/>
            </a:pPr>
            <a:r>
              <a:rPr lang="en" sz="4000">
                <a:solidFill>
                  <a:schemeClr val="dk1"/>
                </a:solidFill>
              </a:rPr>
              <a:t>Jadon Huang: </a:t>
            </a:r>
            <a:r>
              <a:rPr lang="en" sz="4000" u="sng">
                <a:solidFill>
                  <a:schemeClr val="hlink"/>
                </a:solidFill>
                <a:hlinkClick r:id="rId5"/>
              </a:rPr>
              <a:t>jjhuang2@dons.usfca.edu</a:t>
            </a:r>
            <a:r>
              <a:rPr lang="en" sz="4000">
                <a:solidFill>
                  <a:schemeClr val="dk1"/>
                </a:solidFill>
              </a:rPr>
              <a:t> </a:t>
            </a:r>
            <a:endParaRPr sz="4000">
              <a:solidFill>
                <a:schemeClr val="dk1"/>
              </a:solidFill>
            </a:endParaRPr>
          </a:p>
          <a:p>
            <a:pPr indent="0" lvl="0" marL="0" marR="0" rtl="0" algn="just">
              <a:lnSpc>
                <a:spcPct val="100000"/>
              </a:lnSpc>
              <a:spcBef>
                <a:spcPts val="0"/>
              </a:spcBef>
              <a:spcAft>
                <a:spcPts val="0"/>
              </a:spcAft>
              <a:buClr>
                <a:srgbClr val="000000"/>
              </a:buClr>
              <a:buSzPts val="2400"/>
              <a:buFont typeface="Arial"/>
              <a:buNone/>
            </a:pPr>
            <a:r>
              <a:rPr lang="en" sz="4000">
                <a:solidFill>
                  <a:schemeClr val="dk1"/>
                </a:solidFill>
              </a:rPr>
              <a:t>Tora Tran: </a:t>
            </a:r>
            <a:r>
              <a:rPr lang="en" sz="4000" u="sng">
                <a:solidFill>
                  <a:schemeClr val="hlink"/>
                </a:solidFill>
                <a:hlinkClick r:id="rId6"/>
              </a:rPr>
              <a:t>patran@dons.usfca.edu</a:t>
            </a:r>
            <a:r>
              <a:rPr lang="en" sz="4000">
                <a:solidFill>
                  <a:schemeClr val="dk1"/>
                </a:solidFill>
              </a:rPr>
              <a:t> </a:t>
            </a:r>
            <a:endParaRPr sz="4000">
              <a:solidFill>
                <a:schemeClr val="dk1"/>
              </a:solidFill>
            </a:endParaRPr>
          </a:p>
        </p:txBody>
      </p:sp>
      <p:sp>
        <p:nvSpPr>
          <p:cNvPr id="70" name="Google Shape;70;p1"/>
          <p:cNvSpPr txBox="1"/>
          <p:nvPr/>
        </p:nvSpPr>
        <p:spPr>
          <a:xfrm>
            <a:off x="30980400" y="27992000"/>
            <a:ext cx="12126600" cy="1024200"/>
          </a:xfrm>
          <a:prstGeom prst="rect">
            <a:avLst/>
          </a:prstGeom>
          <a:solidFill>
            <a:srgbClr val="D9EAD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lang="en" sz="3600"/>
              <a:t>Team</a:t>
            </a:r>
            <a:endParaRPr b="1" i="0" sz="3600" u="none" cap="none" strike="noStrike">
              <a:solidFill>
                <a:srgbClr val="000000"/>
              </a:solidFill>
              <a:latin typeface="Arial"/>
              <a:ea typeface="Arial"/>
              <a:cs typeface="Arial"/>
              <a:sym typeface="Arial"/>
            </a:endParaRPr>
          </a:p>
        </p:txBody>
      </p:sp>
      <p:sp>
        <p:nvSpPr>
          <p:cNvPr id="71" name="Google Shape;71;p1"/>
          <p:cNvSpPr txBox="1"/>
          <p:nvPr/>
        </p:nvSpPr>
        <p:spPr>
          <a:xfrm>
            <a:off x="30978300" y="16521513"/>
            <a:ext cx="12263100" cy="6939000"/>
          </a:xfrm>
          <a:prstGeom prst="rect">
            <a:avLst/>
          </a:prstGeom>
          <a:noFill/>
          <a:ln>
            <a:noFill/>
          </a:ln>
        </p:spPr>
        <p:txBody>
          <a:bodyPr anchorCtr="0" anchor="t" bIns="91425" lIns="91425" spcFirstLastPara="1" rIns="91425" wrap="square" tIns="91425">
            <a:noAutofit/>
          </a:bodyPr>
          <a:lstStyle/>
          <a:p>
            <a:pPr indent="-406400" lvl="0" marL="457200" marR="0" rtl="0" algn="just">
              <a:lnSpc>
                <a:spcPct val="100000"/>
              </a:lnSpc>
              <a:spcBef>
                <a:spcPts val="0"/>
              </a:spcBef>
              <a:spcAft>
                <a:spcPts val="0"/>
              </a:spcAft>
              <a:buClr>
                <a:srgbClr val="000000"/>
              </a:buClr>
              <a:buSzPts val="2800"/>
              <a:buFont typeface="Arial"/>
              <a:buChar char="●"/>
            </a:pPr>
            <a:r>
              <a:rPr lang="en" sz="2800">
                <a:solidFill>
                  <a:schemeClr val="dk1"/>
                </a:solidFill>
              </a:rPr>
              <a:t>Set up a successful web application to simplify the business </a:t>
            </a:r>
            <a:r>
              <a:rPr lang="en" sz="2800">
                <a:solidFill>
                  <a:schemeClr val="dk1"/>
                </a:solidFill>
              </a:rPr>
              <a:t>scheduling</a:t>
            </a:r>
            <a:r>
              <a:rPr lang="en" sz="2800">
                <a:solidFill>
                  <a:schemeClr val="dk1"/>
                </a:solidFill>
              </a:rPr>
              <a:t> process for both business owners and service seekers. The front end is able to send service requests to the postgres database back end.</a:t>
            </a:r>
            <a:endParaRPr sz="2800">
              <a:solidFill>
                <a:schemeClr val="dk1"/>
              </a:solidFill>
            </a:endParaRPr>
          </a:p>
          <a:p>
            <a:pPr indent="-406400" lvl="0" marL="457200" marR="0" rtl="0" algn="just">
              <a:lnSpc>
                <a:spcPct val="100000"/>
              </a:lnSpc>
              <a:spcBef>
                <a:spcPts val="0"/>
              </a:spcBef>
              <a:spcAft>
                <a:spcPts val="0"/>
              </a:spcAft>
              <a:buClr>
                <a:srgbClr val="000000"/>
              </a:buClr>
              <a:buSzPts val="2800"/>
              <a:buFont typeface="Arial"/>
              <a:buChar char="●"/>
            </a:pPr>
            <a:r>
              <a:rPr lang="en" sz="2800">
                <a:solidFill>
                  <a:schemeClr val="dk1"/>
                </a:solidFill>
              </a:rPr>
              <a:t>Implemented a registration system which allows the creation of business provider and </a:t>
            </a:r>
            <a:r>
              <a:rPr lang="en" sz="2800">
                <a:solidFill>
                  <a:schemeClr val="dk1"/>
                </a:solidFill>
              </a:rPr>
              <a:t>client</a:t>
            </a:r>
            <a:r>
              <a:rPr lang="en" sz="2800">
                <a:solidFill>
                  <a:schemeClr val="dk1"/>
                </a:solidFill>
              </a:rPr>
              <a:t> accounts. Connected a login system to grant users unique access into their profile. </a:t>
            </a:r>
            <a:endParaRPr sz="2800">
              <a:solidFill>
                <a:schemeClr val="dk1"/>
              </a:solidFill>
            </a:endParaRPr>
          </a:p>
          <a:p>
            <a:pPr indent="-406400" lvl="0" marL="457200" marR="0" rtl="0" algn="just">
              <a:lnSpc>
                <a:spcPct val="100000"/>
              </a:lnSpc>
              <a:spcBef>
                <a:spcPts val="0"/>
              </a:spcBef>
              <a:spcAft>
                <a:spcPts val="0"/>
              </a:spcAft>
              <a:buClr>
                <a:srgbClr val="000000"/>
              </a:buClr>
              <a:buSzPts val="2800"/>
              <a:buFont typeface="Arial"/>
              <a:buChar char="●"/>
            </a:pPr>
            <a:r>
              <a:rPr lang="en" sz="2800">
                <a:solidFill>
                  <a:schemeClr val="dk1"/>
                </a:solidFill>
              </a:rPr>
              <a:t>Provider accounts have add, delete, and edit functionalities for their business profiles to be able to set business availability. They can also manage services under their profile, having editing rights to service types, price, and duration</a:t>
            </a:r>
            <a:endParaRPr sz="2800">
              <a:solidFill>
                <a:schemeClr val="dk1"/>
              </a:solidFill>
            </a:endParaRPr>
          </a:p>
          <a:p>
            <a:pPr indent="-406400" lvl="0" marL="457200" marR="0" rtl="0" algn="just">
              <a:lnSpc>
                <a:spcPct val="100000"/>
              </a:lnSpc>
              <a:spcBef>
                <a:spcPts val="0"/>
              </a:spcBef>
              <a:spcAft>
                <a:spcPts val="0"/>
              </a:spcAft>
              <a:buClr>
                <a:schemeClr val="dk1"/>
              </a:buClr>
              <a:buSzPts val="2800"/>
              <a:buChar char="●"/>
            </a:pPr>
            <a:r>
              <a:rPr lang="en" sz="2800">
                <a:solidFill>
                  <a:schemeClr val="dk1"/>
                </a:solidFill>
              </a:rPr>
              <a:t>Clients are able to </a:t>
            </a:r>
            <a:r>
              <a:rPr lang="en" sz="2800">
                <a:solidFill>
                  <a:schemeClr val="dk1"/>
                </a:solidFill>
              </a:rPr>
              <a:t>browse</a:t>
            </a:r>
            <a:r>
              <a:rPr lang="en" sz="2800">
                <a:solidFill>
                  <a:schemeClr val="dk1"/>
                </a:solidFill>
              </a:rPr>
              <a:t> services provided by business owners according to service type. Scheduling an appointment allows them to confirm availability, before the booking is displayed on the user dashboard end,</a:t>
            </a:r>
            <a:endParaRPr sz="2800">
              <a:solidFill>
                <a:schemeClr val="dk1"/>
              </a:solidFill>
              <a:highlight>
                <a:srgbClr val="FF0000"/>
              </a:highlight>
            </a:endParaRPr>
          </a:p>
        </p:txBody>
      </p:sp>
      <p:sp>
        <p:nvSpPr>
          <p:cNvPr id="72" name="Google Shape;72;p1"/>
          <p:cNvSpPr txBox="1"/>
          <p:nvPr/>
        </p:nvSpPr>
        <p:spPr>
          <a:xfrm>
            <a:off x="13287600" y="23747700"/>
            <a:ext cx="15755100" cy="1024200"/>
          </a:xfrm>
          <a:prstGeom prst="rect">
            <a:avLst/>
          </a:prstGeom>
          <a:solidFill>
            <a:srgbClr val="D9EAD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lang="en" sz="3600"/>
              <a:t>Technologies Used</a:t>
            </a:r>
            <a:endParaRPr b="1" i="0" sz="3600" u="none" cap="none" strike="noStrike">
              <a:solidFill>
                <a:srgbClr val="000000"/>
              </a:solidFill>
              <a:latin typeface="Arial"/>
              <a:ea typeface="Arial"/>
              <a:cs typeface="Arial"/>
              <a:sym typeface="Arial"/>
            </a:endParaRPr>
          </a:p>
        </p:txBody>
      </p:sp>
      <p:pic>
        <p:nvPicPr>
          <p:cNvPr id="73" name="Google Shape;73;p1"/>
          <p:cNvPicPr preferRelativeResize="0"/>
          <p:nvPr/>
        </p:nvPicPr>
        <p:blipFill>
          <a:blip r:embed="rId7">
            <a:alphaModFix/>
          </a:blip>
          <a:stretch>
            <a:fillRect/>
          </a:stretch>
        </p:blipFill>
        <p:spPr>
          <a:xfrm>
            <a:off x="17598025" y="25474400"/>
            <a:ext cx="3024900" cy="3024900"/>
          </a:xfrm>
          <a:prstGeom prst="rect">
            <a:avLst/>
          </a:prstGeom>
          <a:noFill/>
          <a:ln>
            <a:noFill/>
          </a:ln>
        </p:spPr>
      </p:pic>
      <p:pic>
        <p:nvPicPr>
          <p:cNvPr id="74" name="Google Shape;74;p1"/>
          <p:cNvPicPr preferRelativeResize="0"/>
          <p:nvPr/>
        </p:nvPicPr>
        <p:blipFill>
          <a:blip r:embed="rId8">
            <a:alphaModFix/>
          </a:blip>
          <a:stretch>
            <a:fillRect/>
          </a:stretch>
        </p:blipFill>
        <p:spPr>
          <a:xfrm>
            <a:off x="25226275" y="25537661"/>
            <a:ext cx="2687099" cy="2687099"/>
          </a:xfrm>
          <a:prstGeom prst="rect">
            <a:avLst/>
          </a:prstGeom>
          <a:noFill/>
          <a:ln>
            <a:noFill/>
          </a:ln>
        </p:spPr>
      </p:pic>
      <p:pic>
        <p:nvPicPr>
          <p:cNvPr id="75" name="Google Shape;75;p1"/>
          <p:cNvPicPr preferRelativeResize="0"/>
          <p:nvPr/>
        </p:nvPicPr>
        <p:blipFill>
          <a:blip r:embed="rId9">
            <a:alphaModFix/>
          </a:blip>
          <a:stretch>
            <a:fillRect/>
          </a:stretch>
        </p:blipFill>
        <p:spPr>
          <a:xfrm>
            <a:off x="21526452" y="25729862"/>
            <a:ext cx="2796300" cy="2730378"/>
          </a:xfrm>
          <a:prstGeom prst="rect">
            <a:avLst/>
          </a:prstGeom>
          <a:noFill/>
          <a:ln>
            <a:noFill/>
          </a:ln>
        </p:spPr>
      </p:pic>
      <p:pic>
        <p:nvPicPr>
          <p:cNvPr id="76" name="Google Shape;76;p1"/>
          <p:cNvPicPr preferRelativeResize="0"/>
          <p:nvPr/>
        </p:nvPicPr>
        <p:blipFill>
          <a:blip r:embed="rId10">
            <a:alphaModFix/>
          </a:blip>
          <a:stretch>
            <a:fillRect/>
          </a:stretch>
        </p:blipFill>
        <p:spPr>
          <a:xfrm>
            <a:off x="24063912" y="29409163"/>
            <a:ext cx="4940349" cy="1485956"/>
          </a:xfrm>
          <a:prstGeom prst="rect">
            <a:avLst/>
          </a:prstGeom>
          <a:noFill/>
          <a:ln>
            <a:noFill/>
          </a:ln>
        </p:spPr>
      </p:pic>
      <p:pic>
        <p:nvPicPr>
          <p:cNvPr id="77" name="Google Shape;77;p1"/>
          <p:cNvPicPr preferRelativeResize="0"/>
          <p:nvPr/>
        </p:nvPicPr>
        <p:blipFill>
          <a:blip r:embed="rId11">
            <a:alphaModFix/>
          </a:blip>
          <a:stretch>
            <a:fillRect/>
          </a:stretch>
        </p:blipFill>
        <p:spPr>
          <a:xfrm>
            <a:off x="13739100" y="25588700"/>
            <a:ext cx="2796298" cy="2796298"/>
          </a:xfrm>
          <a:prstGeom prst="rect">
            <a:avLst/>
          </a:prstGeom>
          <a:noFill/>
          <a:ln>
            <a:noFill/>
          </a:ln>
        </p:spPr>
      </p:pic>
      <p:pic>
        <p:nvPicPr>
          <p:cNvPr id="78" name="Google Shape;78;p1"/>
          <p:cNvPicPr preferRelativeResize="0"/>
          <p:nvPr/>
        </p:nvPicPr>
        <p:blipFill>
          <a:blip r:embed="rId12">
            <a:alphaModFix/>
          </a:blip>
          <a:stretch>
            <a:fillRect/>
          </a:stretch>
        </p:blipFill>
        <p:spPr>
          <a:xfrm>
            <a:off x="13058996" y="28843621"/>
            <a:ext cx="4940365" cy="1710292"/>
          </a:xfrm>
          <a:prstGeom prst="rect">
            <a:avLst/>
          </a:prstGeom>
          <a:noFill/>
          <a:ln>
            <a:noFill/>
          </a:ln>
        </p:spPr>
      </p:pic>
      <p:pic>
        <p:nvPicPr>
          <p:cNvPr id="79" name="Google Shape;79;p1"/>
          <p:cNvPicPr preferRelativeResize="0"/>
          <p:nvPr/>
        </p:nvPicPr>
        <p:blipFill rotWithShape="1">
          <a:blip r:embed="rId13">
            <a:alphaModFix/>
          </a:blip>
          <a:srcRect b="18918" l="9743" r="9735" t="18912"/>
          <a:stretch/>
        </p:blipFill>
        <p:spPr>
          <a:xfrm>
            <a:off x="18600399" y="29426800"/>
            <a:ext cx="5167275" cy="1450706"/>
          </a:xfrm>
          <a:prstGeom prst="rect">
            <a:avLst/>
          </a:prstGeom>
          <a:noFill/>
          <a:ln>
            <a:noFill/>
          </a:ln>
        </p:spPr>
      </p:pic>
      <p:pic>
        <p:nvPicPr>
          <p:cNvPr id="80" name="Google Shape;80;p1"/>
          <p:cNvPicPr preferRelativeResize="0"/>
          <p:nvPr/>
        </p:nvPicPr>
        <p:blipFill>
          <a:blip r:embed="rId14">
            <a:alphaModFix/>
          </a:blip>
          <a:stretch>
            <a:fillRect/>
          </a:stretch>
        </p:blipFill>
        <p:spPr>
          <a:xfrm>
            <a:off x="13083975" y="8006564"/>
            <a:ext cx="16243337" cy="4901100"/>
          </a:xfrm>
          <a:prstGeom prst="rect">
            <a:avLst/>
          </a:prstGeom>
          <a:noFill/>
          <a:ln>
            <a:noFill/>
          </a:ln>
        </p:spPr>
      </p:pic>
      <p:sp>
        <p:nvSpPr>
          <p:cNvPr id="81" name="Google Shape;81;p1"/>
          <p:cNvSpPr txBox="1"/>
          <p:nvPr/>
        </p:nvSpPr>
        <p:spPr>
          <a:xfrm>
            <a:off x="13328088" y="13501413"/>
            <a:ext cx="15755100" cy="1024200"/>
          </a:xfrm>
          <a:prstGeom prst="rect">
            <a:avLst/>
          </a:prstGeom>
          <a:solidFill>
            <a:srgbClr val="D9EAD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lang="en" sz="3600"/>
              <a:t>Business Scheduling Flow</a:t>
            </a:r>
            <a:endParaRPr b="1" i="0" sz="3600" u="none" cap="none" strike="noStrike">
              <a:solidFill>
                <a:srgbClr val="000000"/>
              </a:solidFill>
              <a:latin typeface="Arial"/>
              <a:ea typeface="Arial"/>
              <a:cs typeface="Arial"/>
              <a:sym typeface="Arial"/>
            </a:endParaRPr>
          </a:p>
        </p:txBody>
      </p:sp>
      <p:pic>
        <p:nvPicPr>
          <p:cNvPr id="82" name="Google Shape;82;p1"/>
          <p:cNvPicPr preferRelativeResize="0"/>
          <p:nvPr/>
        </p:nvPicPr>
        <p:blipFill>
          <a:blip r:embed="rId15">
            <a:alphaModFix/>
          </a:blip>
          <a:stretch>
            <a:fillRect/>
          </a:stretch>
        </p:blipFill>
        <p:spPr>
          <a:xfrm>
            <a:off x="585225" y="23460525"/>
            <a:ext cx="11401375" cy="8621651"/>
          </a:xfrm>
          <a:prstGeom prst="rect">
            <a:avLst/>
          </a:prstGeom>
          <a:noFill/>
          <a:ln>
            <a:noFill/>
          </a:ln>
        </p:spPr>
      </p:pic>
      <p:sp>
        <p:nvSpPr>
          <p:cNvPr id="83" name="Google Shape;83;p1"/>
          <p:cNvSpPr txBox="1"/>
          <p:nvPr/>
        </p:nvSpPr>
        <p:spPr>
          <a:xfrm>
            <a:off x="30912150" y="23399050"/>
            <a:ext cx="12263100" cy="1024200"/>
          </a:xfrm>
          <a:prstGeom prst="rect">
            <a:avLst/>
          </a:prstGeom>
          <a:solidFill>
            <a:srgbClr val="D9EAD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lang="en" sz="3600"/>
              <a:t>Future Contributions</a:t>
            </a:r>
            <a:endParaRPr b="1" i="0" sz="3600" u="none" cap="none" strike="noStrike">
              <a:solidFill>
                <a:srgbClr val="000000"/>
              </a:solidFill>
              <a:latin typeface="Arial"/>
              <a:ea typeface="Arial"/>
              <a:cs typeface="Arial"/>
              <a:sym typeface="Arial"/>
            </a:endParaRPr>
          </a:p>
        </p:txBody>
      </p:sp>
      <p:sp>
        <p:nvSpPr>
          <p:cNvPr id="84" name="Google Shape;84;p1"/>
          <p:cNvSpPr txBox="1"/>
          <p:nvPr/>
        </p:nvSpPr>
        <p:spPr>
          <a:xfrm>
            <a:off x="31046550" y="24930228"/>
            <a:ext cx="12126600" cy="2687100"/>
          </a:xfrm>
          <a:prstGeom prst="rect">
            <a:avLst/>
          </a:prstGeom>
          <a:noFill/>
          <a:ln>
            <a:noFill/>
          </a:ln>
        </p:spPr>
        <p:txBody>
          <a:bodyPr anchorCtr="0" anchor="t" bIns="91425" lIns="91425" spcFirstLastPara="1" rIns="91425" wrap="square" tIns="91425">
            <a:noAutofit/>
          </a:bodyPr>
          <a:lstStyle/>
          <a:p>
            <a:pPr indent="-406400" lvl="0" marL="457200" marR="0" rtl="0" algn="just">
              <a:lnSpc>
                <a:spcPct val="100000"/>
              </a:lnSpc>
              <a:spcBef>
                <a:spcPts val="0"/>
              </a:spcBef>
              <a:spcAft>
                <a:spcPts val="0"/>
              </a:spcAft>
              <a:buClr>
                <a:schemeClr val="dk1"/>
              </a:buClr>
              <a:buSzPts val="2800"/>
              <a:buChar char="●"/>
            </a:pPr>
            <a:r>
              <a:rPr lang="en" sz="2800">
                <a:solidFill>
                  <a:schemeClr val="dk1"/>
                </a:solidFill>
              </a:rPr>
              <a:t>A notification system that sends reminders to clients via SMS or email</a:t>
            </a:r>
            <a:endParaRPr sz="2800">
              <a:solidFill>
                <a:schemeClr val="dk1"/>
              </a:solidFill>
            </a:endParaRPr>
          </a:p>
          <a:p>
            <a:pPr indent="-406400" lvl="0" marL="457200" marR="0" rtl="0" algn="just">
              <a:lnSpc>
                <a:spcPct val="100000"/>
              </a:lnSpc>
              <a:spcBef>
                <a:spcPts val="0"/>
              </a:spcBef>
              <a:spcAft>
                <a:spcPts val="0"/>
              </a:spcAft>
              <a:buClr>
                <a:schemeClr val="dk1"/>
              </a:buClr>
              <a:buSzPts val="2800"/>
              <a:buChar char="●"/>
            </a:pPr>
            <a:r>
              <a:rPr lang="en" sz="2800">
                <a:solidFill>
                  <a:schemeClr val="dk1"/>
                </a:solidFill>
              </a:rPr>
              <a:t>A customer support chat system to guide users who have questions about the application</a:t>
            </a:r>
            <a:endParaRPr sz="2800">
              <a:solidFill>
                <a:schemeClr val="dk1"/>
              </a:solidFill>
            </a:endParaRPr>
          </a:p>
          <a:p>
            <a:pPr indent="-406400" lvl="0" marL="457200" marR="0" rtl="0" algn="just">
              <a:lnSpc>
                <a:spcPct val="100000"/>
              </a:lnSpc>
              <a:spcBef>
                <a:spcPts val="0"/>
              </a:spcBef>
              <a:spcAft>
                <a:spcPts val="0"/>
              </a:spcAft>
              <a:buClr>
                <a:schemeClr val="dk1"/>
              </a:buClr>
              <a:buSzPts val="2800"/>
              <a:buChar char="●"/>
            </a:pPr>
            <a:r>
              <a:rPr lang="en" sz="2800">
                <a:solidFill>
                  <a:schemeClr val="dk1"/>
                </a:solidFill>
              </a:rPr>
              <a:t>A search filter option that allows clients to search for businesses and services based on their preferences</a:t>
            </a:r>
            <a:endParaRPr sz="2800">
              <a:solidFill>
                <a:schemeClr val="dk1"/>
              </a:solidFill>
            </a:endParaRPr>
          </a:p>
          <a:p>
            <a:pPr indent="-406400" lvl="0" marL="457200" marR="0" rtl="0" algn="just">
              <a:lnSpc>
                <a:spcPct val="100000"/>
              </a:lnSpc>
              <a:spcBef>
                <a:spcPts val="0"/>
              </a:spcBef>
              <a:spcAft>
                <a:spcPts val="0"/>
              </a:spcAft>
              <a:buClr>
                <a:schemeClr val="dk1"/>
              </a:buClr>
              <a:buSzPts val="2800"/>
              <a:buChar char="●"/>
            </a:pPr>
            <a:r>
              <a:rPr lang="en" sz="2800">
                <a:solidFill>
                  <a:schemeClr val="dk1"/>
                </a:solidFill>
              </a:rPr>
              <a:t>Server hosting application to support online access</a:t>
            </a:r>
            <a:endParaRPr sz="2800">
              <a:solidFill>
                <a:schemeClr val="dk1"/>
              </a:solidFill>
            </a:endParaRPr>
          </a:p>
        </p:txBody>
      </p:sp>
      <p:sp>
        <p:nvSpPr>
          <p:cNvPr id="85" name="Google Shape;85;p1"/>
          <p:cNvSpPr txBox="1"/>
          <p:nvPr/>
        </p:nvSpPr>
        <p:spPr>
          <a:xfrm>
            <a:off x="30952775" y="6388625"/>
            <a:ext cx="12263100" cy="1024200"/>
          </a:xfrm>
          <a:prstGeom prst="rect">
            <a:avLst/>
          </a:prstGeom>
          <a:solidFill>
            <a:srgbClr val="D9EAD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lang="en" sz="3600"/>
              <a:t>Development Difficulties</a:t>
            </a:r>
            <a:endParaRPr b="1" sz="3600"/>
          </a:p>
        </p:txBody>
      </p:sp>
      <p:sp>
        <p:nvSpPr>
          <p:cNvPr id="86" name="Google Shape;86;p1"/>
          <p:cNvSpPr txBox="1"/>
          <p:nvPr/>
        </p:nvSpPr>
        <p:spPr>
          <a:xfrm>
            <a:off x="33099600" y="8335300"/>
            <a:ext cx="1093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7" name="Google Shape;87;p1"/>
          <p:cNvSpPr txBox="1"/>
          <p:nvPr/>
        </p:nvSpPr>
        <p:spPr>
          <a:xfrm>
            <a:off x="31074300" y="7749325"/>
            <a:ext cx="12032700" cy="6649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Char char="●"/>
            </a:pPr>
            <a:r>
              <a:rPr lang="en" sz="2800"/>
              <a:t>Time Constraints: as with any project, we found time to be our biggest constraint. Insufficient time affected our familiarization with more </a:t>
            </a:r>
            <a:r>
              <a:rPr lang="en" sz="2800"/>
              <a:t>technical</a:t>
            </a:r>
            <a:r>
              <a:rPr lang="en" sz="2800"/>
              <a:t> stack, deployment of additional functionalities, and overall workflow.</a:t>
            </a:r>
            <a:endParaRPr sz="2800"/>
          </a:p>
          <a:p>
            <a:pPr indent="-406400" lvl="0" marL="457200" rtl="0" algn="l">
              <a:spcBef>
                <a:spcPts val="0"/>
              </a:spcBef>
              <a:spcAft>
                <a:spcPts val="0"/>
              </a:spcAft>
              <a:buSzPts val="2800"/>
              <a:buChar char="●"/>
            </a:pPr>
            <a:r>
              <a:rPr lang="en" sz="2800"/>
              <a:t>Self-learning technical stack: time constraints plays a factor in self-learning the technical stack, although its primary difficulty comes from us being new to using all the given technologies</a:t>
            </a:r>
            <a:endParaRPr sz="2800"/>
          </a:p>
          <a:p>
            <a:pPr indent="-406400" lvl="0" marL="457200" rtl="0" algn="l">
              <a:spcBef>
                <a:spcPts val="0"/>
              </a:spcBef>
              <a:spcAft>
                <a:spcPts val="0"/>
              </a:spcAft>
              <a:buSzPts val="2800"/>
              <a:buChar char="●"/>
            </a:pPr>
            <a:r>
              <a:rPr lang="en" sz="2800"/>
              <a:t>Building and testing environment inconsistencies: throughout various stages of </a:t>
            </a:r>
            <a:r>
              <a:rPr lang="en" sz="2800"/>
              <a:t>development</a:t>
            </a:r>
            <a:r>
              <a:rPr lang="en" sz="2800"/>
              <a:t>, our group encountered frustrations with hardware and software version incompatabilities</a:t>
            </a:r>
            <a:endParaRPr sz="2800"/>
          </a:p>
          <a:p>
            <a:pPr indent="-406400" lvl="0" marL="457200" rtl="0" algn="l">
              <a:spcBef>
                <a:spcPts val="0"/>
              </a:spcBef>
              <a:spcAft>
                <a:spcPts val="0"/>
              </a:spcAft>
              <a:buSzPts val="2800"/>
              <a:buChar char="●"/>
            </a:pPr>
            <a:r>
              <a:rPr lang="en" sz="2800"/>
              <a:t>Workflow updates: </a:t>
            </a:r>
            <a:r>
              <a:rPr lang="en" sz="2800">
                <a:solidFill>
                  <a:schemeClr val="dk1"/>
                </a:solidFill>
              </a:rPr>
              <a:t>communication does not only involve task designation, but workflow updates so team members are able to get an idea of everyone’s rate of progression and current stage of work. While the front and back end are developed independently, its connection can only be performed with all parties working at proper pacing. </a:t>
            </a:r>
            <a:endParaRPr sz="2800"/>
          </a:p>
        </p:txBody>
      </p:sp>
      <p:pic>
        <p:nvPicPr>
          <p:cNvPr id="88" name="Google Shape;88;p1"/>
          <p:cNvPicPr preferRelativeResize="0"/>
          <p:nvPr/>
        </p:nvPicPr>
        <p:blipFill>
          <a:blip r:embed="rId16">
            <a:alphaModFix/>
          </a:blip>
          <a:stretch>
            <a:fillRect/>
          </a:stretch>
        </p:blipFill>
        <p:spPr>
          <a:xfrm>
            <a:off x="15038988" y="14825838"/>
            <a:ext cx="12333289" cy="8621649"/>
          </a:xfrm>
          <a:prstGeom prst="rect">
            <a:avLst/>
          </a:prstGeom>
          <a:noFill/>
          <a:ln>
            <a:noFill/>
          </a:ln>
        </p:spPr>
      </p:pic>
      <p:pic>
        <p:nvPicPr>
          <p:cNvPr id="89" name="Google Shape;89;p1"/>
          <p:cNvPicPr preferRelativeResize="0"/>
          <p:nvPr/>
        </p:nvPicPr>
        <p:blipFill rotWithShape="1">
          <a:blip r:embed="rId17">
            <a:alphaModFix/>
          </a:blip>
          <a:srcRect b="26195" l="24797" r="30041" t="25607"/>
          <a:stretch/>
        </p:blipFill>
        <p:spPr>
          <a:xfrm>
            <a:off x="33308100" y="89400"/>
            <a:ext cx="5914928" cy="4722300"/>
          </a:xfrm>
          <a:prstGeom prst="rect">
            <a:avLst/>
          </a:prstGeom>
          <a:noFill/>
          <a:ln>
            <a:noFill/>
          </a:ln>
        </p:spPr>
      </p:pic>
      <p:sp>
        <p:nvSpPr>
          <p:cNvPr id="90" name="Google Shape;90;p1"/>
          <p:cNvSpPr txBox="1"/>
          <p:nvPr/>
        </p:nvSpPr>
        <p:spPr>
          <a:xfrm>
            <a:off x="764750" y="4979600"/>
            <a:ext cx="11601900" cy="121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700" u="sng">
                <a:solidFill>
                  <a:schemeClr val="hlink"/>
                </a:solidFill>
                <a:hlinkClick r:id="rId18"/>
              </a:rPr>
              <a:t>Project Specifications</a:t>
            </a:r>
            <a:endParaRPr sz="67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