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27700"/>
              <a:buNone/>
              <a:defRPr sz="27700"/>
            </a:lvl1pPr>
            <a:lvl2pPr lvl="1" algn="ctr">
              <a:lnSpc>
                <a:spcPct val="100000"/>
              </a:lnSpc>
              <a:spcBef>
                <a:spcPts val="0"/>
              </a:spcBef>
              <a:spcAft>
                <a:spcPts val="0"/>
              </a:spcAft>
              <a:buSzPts val="27700"/>
              <a:buNone/>
              <a:defRPr sz="27700"/>
            </a:lvl2pPr>
            <a:lvl3pPr lvl="2" algn="ctr">
              <a:lnSpc>
                <a:spcPct val="100000"/>
              </a:lnSpc>
              <a:spcBef>
                <a:spcPts val="0"/>
              </a:spcBef>
              <a:spcAft>
                <a:spcPts val="0"/>
              </a:spcAft>
              <a:buSzPts val="27700"/>
              <a:buNone/>
              <a:defRPr sz="27700"/>
            </a:lvl3pPr>
            <a:lvl4pPr lvl="3" algn="ctr">
              <a:lnSpc>
                <a:spcPct val="100000"/>
              </a:lnSpc>
              <a:spcBef>
                <a:spcPts val="0"/>
              </a:spcBef>
              <a:spcAft>
                <a:spcPts val="0"/>
              </a:spcAft>
              <a:buSzPts val="27700"/>
              <a:buNone/>
              <a:defRPr sz="27700"/>
            </a:lvl4pPr>
            <a:lvl5pPr lvl="4" algn="ctr">
              <a:lnSpc>
                <a:spcPct val="100000"/>
              </a:lnSpc>
              <a:spcBef>
                <a:spcPts val="0"/>
              </a:spcBef>
              <a:spcAft>
                <a:spcPts val="0"/>
              </a:spcAft>
              <a:buSzPts val="27700"/>
              <a:buNone/>
              <a:defRPr sz="27700"/>
            </a:lvl5pPr>
            <a:lvl6pPr lvl="5" algn="ctr">
              <a:lnSpc>
                <a:spcPct val="100000"/>
              </a:lnSpc>
              <a:spcBef>
                <a:spcPts val="0"/>
              </a:spcBef>
              <a:spcAft>
                <a:spcPts val="0"/>
              </a:spcAft>
              <a:buSzPts val="27700"/>
              <a:buNone/>
              <a:defRPr sz="27700"/>
            </a:lvl6pPr>
            <a:lvl7pPr lvl="6" algn="ctr">
              <a:lnSpc>
                <a:spcPct val="100000"/>
              </a:lnSpc>
              <a:spcBef>
                <a:spcPts val="0"/>
              </a:spcBef>
              <a:spcAft>
                <a:spcPts val="0"/>
              </a:spcAft>
              <a:buSzPts val="27700"/>
              <a:buNone/>
              <a:defRPr sz="27700"/>
            </a:lvl7pPr>
            <a:lvl8pPr lvl="7" algn="ctr">
              <a:lnSpc>
                <a:spcPct val="100000"/>
              </a:lnSpc>
              <a:spcBef>
                <a:spcPts val="0"/>
              </a:spcBef>
              <a:spcAft>
                <a:spcPts val="0"/>
              </a:spcAft>
              <a:buSzPts val="27700"/>
              <a:buNone/>
              <a:defRPr sz="27700"/>
            </a:lvl8pPr>
            <a:lvl9pPr lvl="8" algn="ctr">
              <a:lnSpc>
                <a:spcPct val="100000"/>
              </a:lnSpc>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a:noFill/>
          <a:ln>
            <a:noFill/>
          </a:ln>
        </p:spPr>
        <p:txBody>
          <a:bodyPr anchorCtr="0" anchor="t" bIns="487600" lIns="487600" spcFirstLastPara="1" rIns="487600" wrap="square" tIns="48760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64000"/>
              <a:buNone/>
              <a:defRPr sz="64000"/>
            </a:lvl1pPr>
            <a:lvl2pPr lvl="1" algn="ctr">
              <a:lnSpc>
                <a:spcPct val="100000"/>
              </a:lnSpc>
              <a:spcBef>
                <a:spcPts val="0"/>
              </a:spcBef>
              <a:spcAft>
                <a:spcPts val="0"/>
              </a:spcAft>
              <a:buSzPts val="64000"/>
              <a:buNone/>
              <a:defRPr sz="64000"/>
            </a:lvl2pPr>
            <a:lvl3pPr lvl="2" algn="ctr">
              <a:lnSpc>
                <a:spcPct val="100000"/>
              </a:lnSpc>
              <a:spcBef>
                <a:spcPts val="0"/>
              </a:spcBef>
              <a:spcAft>
                <a:spcPts val="0"/>
              </a:spcAft>
              <a:buSzPts val="64000"/>
              <a:buNone/>
              <a:defRPr sz="64000"/>
            </a:lvl3pPr>
            <a:lvl4pPr lvl="3" algn="ctr">
              <a:lnSpc>
                <a:spcPct val="100000"/>
              </a:lnSpc>
              <a:spcBef>
                <a:spcPts val="0"/>
              </a:spcBef>
              <a:spcAft>
                <a:spcPts val="0"/>
              </a:spcAft>
              <a:buSzPts val="64000"/>
              <a:buNone/>
              <a:defRPr sz="64000"/>
            </a:lvl4pPr>
            <a:lvl5pPr lvl="4" algn="ctr">
              <a:lnSpc>
                <a:spcPct val="100000"/>
              </a:lnSpc>
              <a:spcBef>
                <a:spcPts val="0"/>
              </a:spcBef>
              <a:spcAft>
                <a:spcPts val="0"/>
              </a:spcAft>
              <a:buSzPts val="64000"/>
              <a:buNone/>
              <a:defRPr sz="64000"/>
            </a:lvl5pPr>
            <a:lvl6pPr lvl="5" algn="ctr">
              <a:lnSpc>
                <a:spcPct val="100000"/>
              </a:lnSpc>
              <a:spcBef>
                <a:spcPts val="0"/>
              </a:spcBef>
              <a:spcAft>
                <a:spcPts val="0"/>
              </a:spcAft>
              <a:buSzPts val="64000"/>
              <a:buNone/>
              <a:defRPr sz="64000"/>
            </a:lvl6pPr>
            <a:lvl7pPr lvl="6" algn="ctr">
              <a:lnSpc>
                <a:spcPct val="100000"/>
              </a:lnSpc>
              <a:spcBef>
                <a:spcPts val="0"/>
              </a:spcBef>
              <a:spcAft>
                <a:spcPts val="0"/>
              </a:spcAft>
              <a:buSzPts val="64000"/>
              <a:buNone/>
              <a:defRPr sz="64000"/>
            </a:lvl7pPr>
            <a:lvl8pPr lvl="7" algn="ctr">
              <a:lnSpc>
                <a:spcPct val="100000"/>
              </a:lnSpc>
              <a:spcBef>
                <a:spcPts val="0"/>
              </a:spcBef>
              <a:spcAft>
                <a:spcPts val="0"/>
              </a:spcAft>
              <a:buSzPts val="64000"/>
              <a:buNone/>
              <a:defRPr sz="64000"/>
            </a:lvl8pPr>
            <a:lvl9pPr lvl="8" algn="ctr">
              <a:lnSpc>
                <a:spcPct val="100000"/>
              </a:lnSpc>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a:noFill/>
          <a:ln>
            <a:noFill/>
          </a:ln>
        </p:spPr>
        <p:txBody>
          <a:bodyPr anchorCtr="0" anchor="t" bIns="487600" lIns="487600" spcFirstLastPara="1" rIns="487600" wrap="square" tIns="487600">
            <a:noAutofit/>
          </a:bodyPr>
          <a:lstStyle>
            <a:lvl1pPr indent="-838200" lvl="0" marL="457200" algn="ctr">
              <a:lnSpc>
                <a:spcPct val="115000"/>
              </a:lnSpc>
              <a:spcBef>
                <a:spcPts val="0"/>
              </a:spcBef>
              <a:spcAft>
                <a:spcPts val="0"/>
              </a:spcAft>
              <a:buSzPts val="9600"/>
              <a:buChar char="●"/>
              <a:defRPr/>
            </a:lvl1pPr>
            <a:lvl2pPr indent="-704850" lvl="1" marL="914400" algn="ctr">
              <a:lnSpc>
                <a:spcPct val="115000"/>
              </a:lnSpc>
              <a:spcBef>
                <a:spcPts val="8500"/>
              </a:spcBef>
              <a:spcAft>
                <a:spcPts val="0"/>
              </a:spcAft>
              <a:buSzPts val="7500"/>
              <a:buChar char="○"/>
              <a:defRPr/>
            </a:lvl2pPr>
            <a:lvl3pPr indent="-704850" lvl="2" marL="1371600" algn="ctr">
              <a:lnSpc>
                <a:spcPct val="115000"/>
              </a:lnSpc>
              <a:spcBef>
                <a:spcPts val="8500"/>
              </a:spcBef>
              <a:spcAft>
                <a:spcPts val="0"/>
              </a:spcAft>
              <a:buSzPts val="7500"/>
              <a:buChar char="■"/>
              <a:defRPr/>
            </a:lvl3pPr>
            <a:lvl4pPr indent="-704850" lvl="3" marL="1828800" algn="ctr">
              <a:lnSpc>
                <a:spcPct val="115000"/>
              </a:lnSpc>
              <a:spcBef>
                <a:spcPts val="8500"/>
              </a:spcBef>
              <a:spcAft>
                <a:spcPts val="0"/>
              </a:spcAft>
              <a:buSzPts val="7500"/>
              <a:buChar char="●"/>
              <a:defRPr/>
            </a:lvl4pPr>
            <a:lvl5pPr indent="-704850" lvl="4" marL="2286000" algn="ctr">
              <a:lnSpc>
                <a:spcPct val="115000"/>
              </a:lnSpc>
              <a:spcBef>
                <a:spcPts val="8500"/>
              </a:spcBef>
              <a:spcAft>
                <a:spcPts val="0"/>
              </a:spcAft>
              <a:buSzPts val="7500"/>
              <a:buChar char="○"/>
              <a:defRPr/>
            </a:lvl5pPr>
            <a:lvl6pPr indent="-704850" lvl="5" marL="2743200" algn="ctr">
              <a:lnSpc>
                <a:spcPct val="115000"/>
              </a:lnSpc>
              <a:spcBef>
                <a:spcPts val="8500"/>
              </a:spcBef>
              <a:spcAft>
                <a:spcPts val="0"/>
              </a:spcAft>
              <a:buSzPts val="7500"/>
              <a:buChar char="■"/>
              <a:defRPr/>
            </a:lvl6pPr>
            <a:lvl7pPr indent="-704850" lvl="6" marL="3200400" algn="ctr">
              <a:lnSpc>
                <a:spcPct val="115000"/>
              </a:lnSpc>
              <a:spcBef>
                <a:spcPts val="8500"/>
              </a:spcBef>
              <a:spcAft>
                <a:spcPts val="0"/>
              </a:spcAft>
              <a:buSzPts val="7500"/>
              <a:buChar char="●"/>
              <a:defRPr/>
            </a:lvl7pPr>
            <a:lvl8pPr indent="-704850" lvl="7" marL="3657600" algn="ctr">
              <a:lnSpc>
                <a:spcPct val="115000"/>
              </a:lnSpc>
              <a:spcBef>
                <a:spcPts val="8500"/>
              </a:spcBef>
              <a:spcAft>
                <a:spcPts val="0"/>
              </a:spcAft>
              <a:buSzPts val="7500"/>
              <a:buChar char="○"/>
              <a:defRPr/>
            </a:lvl8pPr>
            <a:lvl9pPr indent="-704850" lvl="8" marL="4114800" algn="ctr">
              <a:lnSpc>
                <a:spcPct val="115000"/>
              </a:lnSpc>
              <a:spcBef>
                <a:spcPts val="8500"/>
              </a:spcBef>
              <a:spcAft>
                <a:spcPts val="850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a:noFill/>
          <a:ln>
            <a:noFill/>
          </a:ln>
        </p:spPr>
        <p:txBody>
          <a:bodyPr anchorCtr="0" anchor="ctr" bIns="487600" lIns="487600" spcFirstLastPara="1" rIns="487600" wrap="square" tIns="487600">
            <a:noAutofit/>
          </a:bodyPr>
          <a:lstStyle>
            <a:lvl1pPr lvl="0" algn="ctr">
              <a:lnSpc>
                <a:spcPct val="100000"/>
              </a:lnSpc>
              <a:spcBef>
                <a:spcPts val="0"/>
              </a:spcBef>
              <a:spcAft>
                <a:spcPts val="0"/>
              </a:spcAft>
              <a:buSzPts val="19200"/>
              <a:buNone/>
              <a:defRPr sz="19200"/>
            </a:lvl1pPr>
            <a:lvl2pPr lvl="1" algn="ctr">
              <a:lnSpc>
                <a:spcPct val="100000"/>
              </a:lnSpc>
              <a:spcBef>
                <a:spcPts val="0"/>
              </a:spcBef>
              <a:spcAft>
                <a:spcPts val="0"/>
              </a:spcAft>
              <a:buSzPts val="19200"/>
              <a:buNone/>
              <a:defRPr sz="19200"/>
            </a:lvl2pPr>
            <a:lvl3pPr lvl="2" algn="ctr">
              <a:lnSpc>
                <a:spcPct val="100000"/>
              </a:lnSpc>
              <a:spcBef>
                <a:spcPts val="0"/>
              </a:spcBef>
              <a:spcAft>
                <a:spcPts val="0"/>
              </a:spcAft>
              <a:buSzPts val="19200"/>
              <a:buNone/>
              <a:defRPr sz="19200"/>
            </a:lvl3pPr>
            <a:lvl4pPr lvl="3" algn="ctr">
              <a:lnSpc>
                <a:spcPct val="100000"/>
              </a:lnSpc>
              <a:spcBef>
                <a:spcPts val="0"/>
              </a:spcBef>
              <a:spcAft>
                <a:spcPts val="0"/>
              </a:spcAft>
              <a:buSzPts val="19200"/>
              <a:buNone/>
              <a:defRPr sz="19200"/>
            </a:lvl4pPr>
            <a:lvl5pPr lvl="4" algn="ctr">
              <a:lnSpc>
                <a:spcPct val="100000"/>
              </a:lnSpc>
              <a:spcBef>
                <a:spcPts val="0"/>
              </a:spcBef>
              <a:spcAft>
                <a:spcPts val="0"/>
              </a:spcAft>
              <a:buSzPts val="19200"/>
              <a:buNone/>
              <a:defRPr sz="19200"/>
            </a:lvl5pPr>
            <a:lvl6pPr lvl="5" algn="ctr">
              <a:lnSpc>
                <a:spcPct val="100000"/>
              </a:lnSpc>
              <a:spcBef>
                <a:spcPts val="0"/>
              </a:spcBef>
              <a:spcAft>
                <a:spcPts val="0"/>
              </a:spcAft>
              <a:buSzPts val="19200"/>
              <a:buNone/>
              <a:defRPr sz="19200"/>
            </a:lvl6pPr>
            <a:lvl7pPr lvl="6" algn="ctr">
              <a:lnSpc>
                <a:spcPct val="100000"/>
              </a:lnSpc>
              <a:spcBef>
                <a:spcPts val="0"/>
              </a:spcBef>
              <a:spcAft>
                <a:spcPts val="0"/>
              </a:spcAft>
              <a:buSzPts val="19200"/>
              <a:buNone/>
              <a:defRPr sz="19200"/>
            </a:lvl7pPr>
            <a:lvl8pPr lvl="7" algn="ctr">
              <a:lnSpc>
                <a:spcPct val="100000"/>
              </a:lnSpc>
              <a:spcBef>
                <a:spcPts val="0"/>
              </a:spcBef>
              <a:spcAft>
                <a:spcPts val="0"/>
              </a:spcAft>
              <a:buSzPts val="19200"/>
              <a:buNone/>
              <a:defRPr sz="19200"/>
            </a:lvl8pPr>
            <a:lvl9pPr lvl="8" algn="ctr">
              <a:lnSpc>
                <a:spcPct val="100000"/>
              </a:lnSpc>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Autofit/>
          </a:bodyPr>
          <a:lstStyle>
            <a:lvl1pPr indent="-838200" lvl="0" marL="457200" algn="l">
              <a:lnSpc>
                <a:spcPct val="115000"/>
              </a:lnSpc>
              <a:spcBef>
                <a:spcPts val="0"/>
              </a:spcBef>
              <a:spcAft>
                <a:spcPts val="0"/>
              </a:spcAft>
              <a:buSzPts val="9600"/>
              <a:buChar char="●"/>
              <a:defRPr/>
            </a:lvl1pPr>
            <a:lvl2pPr indent="-704850" lvl="1" marL="914400" algn="l">
              <a:lnSpc>
                <a:spcPct val="115000"/>
              </a:lnSpc>
              <a:spcBef>
                <a:spcPts val="8500"/>
              </a:spcBef>
              <a:spcAft>
                <a:spcPts val="0"/>
              </a:spcAft>
              <a:buSzPts val="7500"/>
              <a:buChar char="○"/>
              <a:defRPr/>
            </a:lvl2pPr>
            <a:lvl3pPr indent="-704850" lvl="2" marL="1371600" algn="l">
              <a:lnSpc>
                <a:spcPct val="115000"/>
              </a:lnSpc>
              <a:spcBef>
                <a:spcPts val="8500"/>
              </a:spcBef>
              <a:spcAft>
                <a:spcPts val="0"/>
              </a:spcAft>
              <a:buSzPts val="7500"/>
              <a:buChar char="■"/>
              <a:defRPr/>
            </a:lvl3pPr>
            <a:lvl4pPr indent="-704850" lvl="3" marL="1828800" algn="l">
              <a:lnSpc>
                <a:spcPct val="115000"/>
              </a:lnSpc>
              <a:spcBef>
                <a:spcPts val="8500"/>
              </a:spcBef>
              <a:spcAft>
                <a:spcPts val="0"/>
              </a:spcAft>
              <a:buSzPts val="7500"/>
              <a:buChar char="●"/>
              <a:defRPr/>
            </a:lvl4pPr>
            <a:lvl5pPr indent="-704850" lvl="4" marL="2286000" algn="l">
              <a:lnSpc>
                <a:spcPct val="115000"/>
              </a:lnSpc>
              <a:spcBef>
                <a:spcPts val="8500"/>
              </a:spcBef>
              <a:spcAft>
                <a:spcPts val="0"/>
              </a:spcAft>
              <a:buSzPts val="7500"/>
              <a:buChar char="○"/>
              <a:defRPr/>
            </a:lvl5pPr>
            <a:lvl6pPr indent="-704850" lvl="5" marL="2743200" algn="l">
              <a:lnSpc>
                <a:spcPct val="115000"/>
              </a:lnSpc>
              <a:spcBef>
                <a:spcPts val="8500"/>
              </a:spcBef>
              <a:spcAft>
                <a:spcPts val="0"/>
              </a:spcAft>
              <a:buSzPts val="7500"/>
              <a:buChar char="■"/>
              <a:defRPr/>
            </a:lvl6pPr>
            <a:lvl7pPr indent="-704850" lvl="6" marL="3200400" algn="l">
              <a:lnSpc>
                <a:spcPct val="115000"/>
              </a:lnSpc>
              <a:spcBef>
                <a:spcPts val="8500"/>
              </a:spcBef>
              <a:spcAft>
                <a:spcPts val="0"/>
              </a:spcAft>
              <a:buSzPts val="7500"/>
              <a:buChar char="●"/>
              <a:defRPr/>
            </a:lvl7pPr>
            <a:lvl8pPr indent="-704850" lvl="7" marL="3657600" algn="l">
              <a:lnSpc>
                <a:spcPct val="115000"/>
              </a:lnSpc>
              <a:spcBef>
                <a:spcPts val="8500"/>
              </a:spcBef>
              <a:spcAft>
                <a:spcPts val="0"/>
              </a:spcAft>
              <a:buSzPts val="7500"/>
              <a:buChar char="○"/>
              <a:defRPr/>
            </a:lvl8pPr>
            <a:lvl9pPr indent="-704850" lvl="8" marL="4114800" algn="l">
              <a:lnSpc>
                <a:spcPct val="115000"/>
              </a:lnSpc>
              <a:spcBef>
                <a:spcPts val="8500"/>
              </a:spcBef>
              <a:spcAft>
                <a:spcPts val="850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a:noFill/>
          <a:ln>
            <a:noFill/>
          </a:ln>
        </p:spPr>
        <p:txBody>
          <a:bodyPr anchorCtr="0" anchor="t" bIns="487600" lIns="487600" spcFirstLastPara="1" rIns="487600" wrap="square" tIns="487600">
            <a:noAutofit/>
          </a:bodyPr>
          <a:lstStyle>
            <a:lvl1pPr indent="-704850" lvl="0" marL="457200" algn="l">
              <a:lnSpc>
                <a:spcPct val="115000"/>
              </a:lnSpc>
              <a:spcBef>
                <a:spcPts val="0"/>
              </a:spcBef>
              <a:spcAft>
                <a:spcPts val="0"/>
              </a:spcAft>
              <a:buSzPts val="7500"/>
              <a:buChar char="●"/>
              <a:defRPr sz="75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a:noFill/>
          <a:ln>
            <a:noFill/>
          </a:ln>
        </p:spPr>
        <p:txBody>
          <a:bodyPr anchorCtr="0" anchor="t" bIns="487600" lIns="487600" spcFirstLastPara="1" rIns="487600" wrap="square" tIns="487600">
            <a:noAutofit/>
          </a:bodyPr>
          <a:lstStyle>
            <a:lvl1pPr indent="-704850" lvl="0" marL="457200" algn="l">
              <a:lnSpc>
                <a:spcPct val="115000"/>
              </a:lnSpc>
              <a:spcBef>
                <a:spcPts val="0"/>
              </a:spcBef>
              <a:spcAft>
                <a:spcPts val="0"/>
              </a:spcAft>
              <a:buSzPts val="7500"/>
              <a:buChar char="●"/>
              <a:defRPr sz="75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a:noFill/>
          <a:ln>
            <a:noFill/>
          </a:ln>
        </p:spPr>
        <p:txBody>
          <a:bodyPr anchorCtr="0" anchor="b" bIns="487600" lIns="487600" spcFirstLastPara="1" rIns="487600" wrap="square" tIns="487600">
            <a:noAutofit/>
          </a:bodyPr>
          <a:lstStyle>
            <a:lvl1pPr lvl="0" algn="l">
              <a:lnSpc>
                <a:spcPct val="100000"/>
              </a:lnSpc>
              <a:spcBef>
                <a:spcPts val="0"/>
              </a:spcBef>
              <a:spcAft>
                <a:spcPts val="0"/>
              </a:spcAft>
              <a:buSzPts val="12800"/>
              <a:buNone/>
              <a:defRPr sz="12800"/>
            </a:lvl1pPr>
            <a:lvl2pPr lvl="1" algn="l">
              <a:lnSpc>
                <a:spcPct val="100000"/>
              </a:lnSpc>
              <a:spcBef>
                <a:spcPts val="0"/>
              </a:spcBef>
              <a:spcAft>
                <a:spcPts val="0"/>
              </a:spcAft>
              <a:buSzPts val="12800"/>
              <a:buNone/>
              <a:defRPr sz="12800"/>
            </a:lvl2pPr>
            <a:lvl3pPr lvl="2" algn="l">
              <a:lnSpc>
                <a:spcPct val="100000"/>
              </a:lnSpc>
              <a:spcBef>
                <a:spcPts val="0"/>
              </a:spcBef>
              <a:spcAft>
                <a:spcPts val="0"/>
              </a:spcAft>
              <a:buSzPts val="12800"/>
              <a:buNone/>
              <a:defRPr sz="12800"/>
            </a:lvl3pPr>
            <a:lvl4pPr lvl="3" algn="l">
              <a:lnSpc>
                <a:spcPct val="100000"/>
              </a:lnSpc>
              <a:spcBef>
                <a:spcPts val="0"/>
              </a:spcBef>
              <a:spcAft>
                <a:spcPts val="0"/>
              </a:spcAft>
              <a:buSzPts val="12800"/>
              <a:buNone/>
              <a:defRPr sz="12800"/>
            </a:lvl4pPr>
            <a:lvl5pPr lvl="4" algn="l">
              <a:lnSpc>
                <a:spcPct val="100000"/>
              </a:lnSpc>
              <a:spcBef>
                <a:spcPts val="0"/>
              </a:spcBef>
              <a:spcAft>
                <a:spcPts val="0"/>
              </a:spcAft>
              <a:buSzPts val="12800"/>
              <a:buNone/>
              <a:defRPr sz="12800"/>
            </a:lvl5pPr>
            <a:lvl6pPr lvl="5" algn="l">
              <a:lnSpc>
                <a:spcPct val="100000"/>
              </a:lnSpc>
              <a:spcBef>
                <a:spcPts val="0"/>
              </a:spcBef>
              <a:spcAft>
                <a:spcPts val="0"/>
              </a:spcAft>
              <a:buSzPts val="12800"/>
              <a:buNone/>
              <a:defRPr sz="12800"/>
            </a:lvl6pPr>
            <a:lvl7pPr lvl="6" algn="l">
              <a:lnSpc>
                <a:spcPct val="100000"/>
              </a:lnSpc>
              <a:spcBef>
                <a:spcPts val="0"/>
              </a:spcBef>
              <a:spcAft>
                <a:spcPts val="0"/>
              </a:spcAft>
              <a:buSzPts val="12800"/>
              <a:buNone/>
              <a:defRPr sz="12800"/>
            </a:lvl7pPr>
            <a:lvl8pPr lvl="7" algn="l">
              <a:lnSpc>
                <a:spcPct val="100000"/>
              </a:lnSpc>
              <a:spcBef>
                <a:spcPts val="0"/>
              </a:spcBef>
              <a:spcAft>
                <a:spcPts val="0"/>
              </a:spcAft>
              <a:buSzPts val="12800"/>
              <a:buNone/>
              <a:defRPr sz="12800"/>
            </a:lvl8pPr>
            <a:lvl9pPr lvl="8" algn="l">
              <a:lnSpc>
                <a:spcPct val="100000"/>
              </a:lnSpc>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a:noFill/>
          <a:ln>
            <a:noFill/>
          </a:ln>
        </p:spPr>
        <p:txBody>
          <a:bodyPr anchorCtr="0" anchor="t" bIns="487600" lIns="487600" spcFirstLastPara="1" rIns="487600" wrap="square" tIns="487600">
            <a:noAutofit/>
          </a:bodyPr>
          <a:lstStyle>
            <a:lvl1pPr indent="-635000" lvl="0" marL="457200" algn="l">
              <a:lnSpc>
                <a:spcPct val="115000"/>
              </a:lnSpc>
              <a:spcBef>
                <a:spcPts val="0"/>
              </a:spcBef>
              <a:spcAft>
                <a:spcPts val="0"/>
              </a:spcAft>
              <a:buSzPts val="6400"/>
              <a:buChar char="●"/>
              <a:defRPr sz="64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a:noFill/>
          <a:ln>
            <a:noFill/>
          </a:ln>
        </p:spPr>
        <p:txBody>
          <a:bodyPr anchorCtr="0" anchor="ctr" bIns="487600" lIns="487600" spcFirstLastPara="1" rIns="487600" wrap="square" tIns="487600">
            <a:noAutofit/>
          </a:bodyPr>
          <a:lstStyle>
            <a:lvl1pPr lvl="0" algn="l">
              <a:lnSpc>
                <a:spcPct val="100000"/>
              </a:lnSpc>
              <a:spcBef>
                <a:spcPts val="0"/>
              </a:spcBef>
              <a:spcAft>
                <a:spcPts val="0"/>
              </a:spcAft>
              <a:buSzPts val="25600"/>
              <a:buNone/>
              <a:defRPr sz="25600"/>
            </a:lvl1pPr>
            <a:lvl2pPr lvl="1" algn="l">
              <a:lnSpc>
                <a:spcPct val="100000"/>
              </a:lnSpc>
              <a:spcBef>
                <a:spcPts val="0"/>
              </a:spcBef>
              <a:spcAft>
                <a:spcPts val="0"/>
              </a:spcAft>
              <a:buSzPts val="25600"/>
              <a:buNone/>
              <a:defRPr sz="25600"/>
            </a:lvl2pPr>
            <a:lvl3pPr lvl="2" algn="l">
              <a:lnSpc>
                <a:spcPct val="100000"/>
              </a:lnSpc>
              <a:spcBef>
                <a:spcPts val="0"/>
              </a:spcBef>
              <a:spcAft>
                <a:spcPts val="0"/>
              </a:spcAft>
              <a:buSzPts val="25600"/>
              <a:buNone/>
              <a:defRPr sz="25600"/>
            </a:lvl3pPr>
            <a:lvl4pPr lvl="3" algn="l">
              <a:lnSpc>
                <a:spcPct val="100000"/>
              </a:lnSpc>
              <a:spcBef>
                <a:spcPts val="0"/>
              </a:spcBef>
              <a:spcAft>
                <a:spcPts val="0"/>
              </a:spcAft>
              <a:buSzPts val="25600"/>
              <a:buNone/>
              <a:defRPr sz="25600"/>
            </a:lvl4pPr>
            <a:lvl5pPr lvl="4" algn="l">
              <a:lnSpc>
                <a:spcPct val="100000"/>
              </a:lnSpc>
              <a:spcBef>
                <a:spcPts val="0"/>
              </a:spcBef>
              <a:spcAft>
                <a:spcPts val="0"/>
              </a:spcAft>
              <a:buSzPts val="25600"/>
              <a:buNone/>
              <a:defRPr sz="25600"/>
            </a:lvl5pPr>
            <a:lvl6pPr lvl="5" algn="l">
              <a:lnSpc>
                <a:spcPct val="100000"/>
              </a:lnSpc>
              <a:spcBef>
                <a:spcPts val="0"/>
              </a:spcBef>
              <a:spcAft>
                <a:spcPts val="0"/>
              </a:spcAft>
              <a:buSzPts val="25600"/>
              <a:buNone/>
              <a:defRPr sz="25600"/>
            </a:lvl6pPr>
            <a:lvl7pPr lvl="6" algn="l">
              <a:lnSpc>
                <a:spcPct val="100000"/>
              </a:lnSpc>
              <a:spcBef>
                <a:spcPts val="0"/>
              </a:spcBef>
              <a:spcAft>
                <a:spcPts val="0"/>
              </a:spcAft>
              <a:buSzPts val="25600"/>
              <a:buNone/>
              <a:defRPr sz="25600"/>
            </a:lvl7pPr>
            <a:lvl8pPr lvl="7" algn="l">
              <a:lnSpc>
                <a:spcPct val="100000"/>
              </a:lnSpc>
              <a:spcBef>
                <a:spcPts val="0"/>
              </a:spcBef>
              <a:spcAft>
                <a:spcPts val="0"/>
              </a:spcAft>
              <a:buSzPts val="25600"/>
              <a:buNone/>
              <a:defRPr sz="25600"/>
            </a:lvl8pPr>
            <a:lvl9pPr lvl="8" algn="l">
              <a:lnSpc>
                <a:spcPct val="100000"/>
              </a:lnSpc>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1274400" y="7892320"/>
            <a:ext cx="19416900" cy="94866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22400"/>
              <a:buNone/>
              <a:defRPr sz="22400"/>
            </a:lvl1pPr>
            <a:lvl2pPr lvl="1" algn="ctr">
              <a:lnSpc>
                <a:spcPct val="100000"/>
              </a:lnSpc>
              <a:spcBef>
                <a:spcPts val="0"/>
              </a:spcBef>
              <a:spcAft>
                <a:spcPts val="0"/>
              </a:spcAft>
              <a:buSzPts val="22400"/>
              <a:buNone/>
              <a:defRPr sz="22400"/>
            </a:lvl2pPr>
            <a:lvl3pPr lvl="2" algn="ctr">
              <a:lnSpc>
                <a:spcPct val="100000"/>
              </a:lnSpc>
              <a:spcBef>
                <a:spcPts val="0"/>
              </a:spcBef>
              <a:spcAft>
                <a:spcPts val="0"/>
              </a:spcAft>
              <a:buSzPts val="22400"/>
              <a:buNone/>
              <a:defRPr sz="22400"/>
            </a:lvl3pPr>
            <a:lvl4pPr lvl="3" algn="ctr">
              <a:lnSpc>
                <a:spcPct val="100000"/>
              </a:lnSpc>
              <a:spcBef>
                <a:spcPts val="0"/>
              </a:spcBef>
              <a:spcAft>
                <a:spcPts val="0"/>
              </a:spcAft>
              <a:buSzPts val="22400"/>
              <a:buNone/>
              <a:defRPr sz="22400"/>
            </a:lvl4pPr>
            <a:lvl5pPr lvl="4" algn="ctr">
              <a:lnSpc>
                <a:spcPct val="100000"/>
              </a:lnSpc>
              <a:spcBef>
                <a:spcPts val="0"/>
              </a:spcBef>
              <a:spcAft>
                <a:spcPts val="0"/>
              </a:spcAft>
              <a:buSzPts val="22400"/>
              <a:buNone/>
              <a:defRPr sz="22400"/>
            </a:lvl5pPr>
            <a:lvl6pPr lvl="5" algn="ctr">
              <a:lnSpc>
                <a:spcPct val="100000"/>
              </a:lnSpc>
              <a:spcBef>
                <a:spcPts val="0"/>
              </a:spcBef>
              <a:spcAft>
                <a:spcPts val="0"/>
              </a:spcAft>
              <a:buSzPts val="22400"/>
              <a:buNone/>
              <a:defRPr sz="22400"/>
            </a:lvl6pPr>
            <a:lvl7pPr lvl="6" algn="ctr">
              <a:lnSpc>
                <a:spcPct val="100000"/>
              </a:lnSpc>
              <a:spcBef>
                <a:spcPts val="0"/>
              </a:spcBef>
              <a:spcAft>
                <a:spcPts val="0"/>
              </a:spcAft>
              <a:buSzPts val="22400"/>
              <a:buNone/>
              <a:defRPr sz="22400"/>
            </a:lvl7pPr>
            <a:lvl8pPr lvl="7" algn="ctr">
              <a:lnSpc>
                <a:spcPct val="100000"/>
              </a:lnSpc>
              <a:spcBef>
                <a:spcPts val="0"/>
              </a:spcBef>
              <a:spcAft>
                <a:spcPts val="0"/>
              </a:spcAft>
              <a:buSzPts val="22400"/>
              <a:buNone/>
              <a:defRPr sz="22400"/>
            </a:lvl8pPr>
            <a:lvl9pPr lvl="8" algn="ctr">
              <a:lnSpc>
                <a:spcPct val="100000"/>
              </a:lnSpc>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a:noFill/>
          <a:ln>
            <a:noFill/>
          </a:ln>
        </p:spPr>
        <p:txBody>
          <a:bodyPr anchorCtr="0" anchor="t" bIns="487600" lIns="487600" spcFirstLastPara="1" rIns="487600" wrap="square" tIns="48760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a:noFill/>
          <a:ln>
            <a:noFill/>
          </a:ln>
        </p:spPr>
        <p:txBody>
          <a:bodyPr anchorCtr="0" anchor="ctr" bIns="487600" lIns="487600" spcFirstLastPara="1" rIns="487600" wrap="square" tIns="487600">
            <a:noAutofit/>
          </a:bodyPr>
          <a:lstStyle>
            <a:lvl1pPr indent="-838200" lvl="0" marL="457200" algn="l">
              <a:lnSpc>
                <a:spcPct val="115000"/>
              </a:lnSpc>
              <a:spcBef>
                <a:spcPts val="0"/>
              </a:spcBef>
              <a:spcAft>
                <a:spcPts val="0"/>
              </a:spcAft>
              <a:buSzPts val="9600"/>
              <a:buChar char="●"/>
              <a:defRPr/>
            </a:lvl1pPr>
            <a:lvl2pPr indent="-704850" lvl="1" marL="914400" algn="l">
              <a:lnSpc>
                <a:spcPct val="115000"/>
              </a:lnSpc>
              <a:spcBef>
                <a:spcPts val="8500"/>
              </a:spcBef>
              <a:spcAft>
                <a:spcPts val="0"/>
              </a:spcAft>
              <a:buSzPts val="7500"/>
              <a:buChar char="○"/>
              <a:defRPr/>
            </a:lvl2pPr>
            <a:lvl3pPr indent="-704850" lvl="2" marL="1371600" algn="l">
              <a:lnSpc>
                <a:spcPct val="115000"/>
              </a:lnSpc>
              <a:spcBef>
                <a:spcPts val="8500"/>
              </a:spcBef>
              <a:spcAft>
                <a:spcPts val="0"/>
              </a:spcAft>
              <a:buSzPts val="7500"/>
              <a:buChar char="■"/>
              <a:defRPr/>
            </a:lvl3pPr>
            <a:lvl4pPr indent="-704850" lvl="3" marL="1828800" algn="l">
              <a:lnSpc>
                <a:spcPct val="115000"/>
              </a:lnSpc>
              <a:spcBef>
                <a:spcPts val="8500"/>
              </a:spcBef>
              <a:spcAft>
                <a:spcPts val="0"/>
              </a:spcAft>
              <a:buSzPts val="7500"/>
              <a:buChar char="●"/>
              <a:defRPr/>
            </a:lvl4pPr>
            <a:lvl5pPr indent="-704850" lvl="4" marL="2286000" algn="l">
              <a:lnSpc>
                <a:spcPct val="115000"/>
              </a:lnSpc>
              <a:spcBef>
                <a:spcPts val="8500"/>
              </a:spcBef>
              <a:spcAft>
                <a:spcPts val="0"/>
              </a:spcAft>
              <a:buSzPts val="7500"/>
              <a:buChar char="○"/>
              <a:defRPr/>
            </a:lvl5pPr>
            <a:lvl6pPr indent="-704850" lvl="5" marL="2743200" algn="l">
              <a:lnSpc>
                <a:spcPct val="115000"/>
              </a:lnSpc>
              <a:spcBef>
                <a:spcPts val="8500"/>
              </a:spcBef>
              <a:spcAft>
                <a:spcPts val="0"/>
              </a:spcAft>
              <a:buSzPts val="7500"/>
              <a:buChar char="■"/>
              <a:defRPr/>
            </a:lvl6pPr>
            <a:lvl7pPr indent="-704850" lvl="6" marL="3200400" algn="l">
              <a:lnSpc>
                <a:spcPct val="115000"/>
              </a:lnSpc>
              <a:spcBef>
                <a:spcPts val="8500"/>
              </a:spcBef>
              <a:spcAft>
                <a:spcPts val="0"/>
              </a:spcAft>
              <a:buSzPts val="7500"/>
              <a:buChar char="●"/>
              <a:defRPr/>
            </a:lvl7pPr>
            <a:lvl8pPr indent="-704850" lvl="7" marL="3657600" algn="l">
              <a:lnSpc>
                <a:spcPct val="115000"/>
              </a:lnSpc>
              <a:spcBef>
                <a:spcPts val="8500"/>
              </a:spcBef>
              <a:spcAft>
                <a:spcPts val="0"/>
              </a:spcAft>
              <a:buSzPts val="7500"/>
              <a:buChar char="○"/>
              <a:defRPr/>
            </a:lvl8pPr>
            <a:lvl9pPr indent="-704850" lvl="8" marL="4114800" algn="l">
              <a:lnSpc>
                <a:spcPct val="115000"/>
              </a:lnSpc>
              <a:spcBef>
                <a:spcPts val="8500"/>
              </a:spcBef>
              <a:spcAft>
                <a:spcPts val="8500"/>
              </a:spcAft>
              <a:buSzPts val="7500"/>
              <a:buChar char="■"/>
              <a:defRPr/>
            </a:lvl9pPr>
          </a:lstStyle>
          <a:p/>
        </p:txBody>
      </p:sp>
      <p:sp>
        <p:nvSpPr>
          <p:cNvPr id="40" name="Google Shape;40;p9"/>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a:noFill/>
          <a:ln>
            <a:noFill/>
          </a:ln>
        </p:spPr>
        <p:txBody>
          <a:bodyPr anchorCtr="0" anchor="ctr" bIns="487600" lIns="487600" spcFirstLastPara="1" rIns="487600" wrap="square" tIns="487600">
            <a:noAutofit/>
          </a:bodyPr>
          <a:lstStyle>
            <a:lvl1pPr indent="-228600" lvl="0" marL="457200" algn="l">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Autofit/>
          </a:bodyPr>
          <a:lstStyle>
            <a:lvl1pPr indent="-838200" lvl="0" marL="457200" marR="0" rtl="0" algn="l">
              <a:lnSpc>
                <a:spcPct val="115000"/>
              </a:lnSpc>
              <a:spcBef>
                <a:spcPts val="0"/>
              </a:spcBef>
              <a:spcAft>
                <a:spcPts val="0"/>
              </a:spcAft>
              <a:buClr>
                <a:schemeClr val="dk2"/>
              </a:buClr>
              <a:buSzPts val="9600"/>
              <a:buFont typeface="Arial"/>
              <a:buChar char="●"/>
              <a:defRPr b="0" i="0" sz="9600" u="none" cap="none" strike="noStrike">
                <a:solidFill>
                  <a:schemeClr val="dk2"/>
                </a:solidFill>
                <a:latin typeface="Arial"/>
                <a:ea typeface="Arial"/>
                <a:cs typeface="Arial"/>
                <a:sym typeface="Arial"/>
              </a:defRPr>
            </a:lvl1pPr>
            <a:lvl2pPr indent="-704850" lvl="1" marL="9144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2pPr>
            <a:lvl3pPr indent="-704850" lvl="2" marL="13716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3pPr>
            <a:lvl4pPr indent="-704850" lvl="3" marL="18288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4pPr>
            <a:lvl5pPr indent="-704850" lvl="4" marL="22860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5pPr>
            <a:lvl6pPr indent="-704850" lvl="5" marL="27432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6pPr>
            <a:lvl7pPr indent="-704850" lvl="6" marL="32004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7pPr>
            <a:lvl8pPr indent="-704850" lvl="7" marL="36576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8pPr>
            <a:lvl9pPr indent="-704850" lvl="8" marL="4114800" marR="0" rtl="0" algn="l">
              <a:lnSpc>
                <a:spcPct val="115000"/>
              </a:lnSpc>
              <a:spcBef>
                <a:spcPts val="8500"/>
              </a:spcBef>
              <a:spcAft>
                <a:spcPts val="8500"/>
              </a:spcAft>
              <a:buClr>
                <a:schemeClr val="dk2"/>
              </a:buClr>
              <a:buSzPts val="7500"/>
              <a:buFont typeface="Arial"/>
              <a:buChar char="■"/>
              <a:defRPr b="0" i="0" sz="75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4.png"/><Relationship Id="rId13"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fdevshop.com/" TargetMode="External"/><Relationship Id="rId4" Type="http://schemas.openxmlformats.org/officeDocument/2006/relationships/hyperlink" Target="mailto:hlee96@dons.usfca.edu" TargetMode="External"/><Relationship Id="rId9" Type="http://schemas.openxmlformats.org/officeDocument/2006/relationships/image" Target="../media/image11.png"/><Relationship Id="rId15" Type="http://schemas.openxmlformats.org/officeDocument/2006/relationships/image" Target="../media/image8.png"/><Relationship Id="rId14" Type="http://schemas.openxmlformats.org/officeDocument/2006/relationships/image" Target="../media/image7.png"/><Relationship Id="rId17" Type="http://schemas.openxmlformats.org/officeDocument/2006/relationships/image" Target="../media/image3.png"/><Relationship Id="rId16" Type="http://schemas.openxmlformats.org/officeDocument/2006/relationships/image" Target="../media/image1.png"/><Relationship Id="rId5" Type="http://schemas.openxmlformats.org/officeDocument/2006/relationships/hyperlink" Target="mailto:jjhuang2@dons.usfca.edu" TargetMode="External"/><Relationship Id="rId6" Type="http://schemas.openxmlformats.org/officeDocument/2006/relationships/hyperlink" Target="mailto:patran@dons.usfca.edu" TargetMode="External"/><Relationship Id="rId18" Type="http://schemas.openxmlformats.org/officeDocument/2006/relationships/hyperlink" Target="https://docs.google.com/document/d/16mctS4AjZhEEcrnWD1U_LahE3ao7esNWG-7bXUscUmw/edit" TargetMode="External"/><Relationship Id="rId7" Type="http://schemas.openxmlformats.org/officeDocument/2006/relationships/image" Target="../media/image6.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2775" y="0"/>
            <a:ext cx="43891200" cy="4901100"/>
          </a:xfrm>
          <a:prstGeom prst="rect">
            <a:avLst/>
          </a:prstGeom>
          <a:solidFill>
            <a:srgbClr val="0054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nvSpPr>
        <p:spPr>
          <a:xfrm>
            <a:off x="800725" y="481450"/>
            <a:ext cx="35628900" cy="41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rgbClr val="FFFFFF"/>
                </a:solidFill>
                <a:latin typeface="Arial"/>
                <a:ea typeface="Arial"/>
                <a:cs typeface="Arial"/>
                <a:sym typeface="Arial"/>
              </a:rPr>
              <a:t>Scheddio: Business Scheduling Application</a:t>
            </a:r>
            <a:endParaRPr b="0" i="0" sz="7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FFFFFF"/>
                </a:solidFill>
                <a:latin typeface="Arial"/>
                <a:ea typeface="Arial"/>
                <a:cs typeface="Arial"/>
                <a:sym typeface="Arial"/>
              </a:rPr>
              <a:t>Clay Lee, Jadon Huang, Tora Tran</a:t>
            </a:r>
            <a:endParaRPr b="0" i="0" sz="7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FFFFFF"/>
                </a:solidFill>
                <a:latin typeface="Arial"/>
                <a:ea typeface="Arial"/>
                <a:cs typeface="Arial"/>
                <a:sym typeface="Arial"/>
              </a:rPr>
              <a:t>Sponsor and mentor: </a:t>
            </a:r>
            <a:r>
              <a:rPr b="0" i="0" lang="en" sz="7200" u="sng" cap="none" strike="noStrike">
                <a:solidFill>
                  <a:schemeClr val="hlink"/>
                </a:solidFill>
                <a:latin typeface="Arial"/>
                <a:ea typeface="Arial"/>
                <a:cs typeface="Arial"/>
                <a:sym typeface="Arial"/>
                <a:hlinkClick r:id="rId3"/>
              </a:rPr>
              <a:t>SF Dev Shop</a:t>
            </a:r>
            <a:r>
              <a:rPr b="0" i="0" lang="en" sz="7200" u="none" cap="none" strike="noStrike">
                <a:solidFill>
                  <a:srgbClr val="FFFFFF"/>
                </a:solidFill>
                <a:latin typeface="Arial"/>
                <a:ea typeface="Arial"/>
                <a:cs typeface="Arial"/>
                <a:sym typeface="Arial"/>
              </a:rPr>
              <a:t> with Jose Alvarado</a:t>
            </a:r>
            <a:endParaRPr b="0" i="0" sz="7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rgbClr val="FFFFFF"/>
              </a:solidFill>
              <a:latin typeface="Arial"/>
              <a:ea typeface="Arial"/>
              <a:cs typeface="Arial"/>
              <a:sym typeface="Arial"/>
            </a:endParaRPr>
          </a:p>
        </p:txBody>
      </p:sp>
      <p:cxnSp>
        <p:nvCxnSpPr>
          <p:cNvPr id="56" name="Google Shape;56;p13"/>
          <p:cNvCxnSpPr/>
          <p:nvPr/>
        </p:nvCxnSpPr>
        <p:spPr>
          <a:xfrm>
            <a:off x="12366650" y="6163950"/>
            <a:ext cx="0" cy="26172900"/>
          </a:xfrm>
          <a:prstGeom prst="straightConnector1">
            <a:avLst/>
          </a:prstGeom>
          <a:noFill/>
          <a:ln cap="flat" cmpd="sng" w="9525">
            <a:solidFill>
              <a:srgbClr val="000000"/>
            </a:solidFill>
            <a:prstDash val="solid"/>
            <a:round/>
            <a:headEnd len="sm" w="sm" type="none"/>
            <a:tailEnd len="sm" w="sm" type="none"/>
          </a:ln>
        </p:spPr>
      </p:cxnSp>
      <p:cxnSp>
        <p:nvCxnSpPr>
          <p:cNvPr id="57" name="Google Shape;57;p13"/>
          <p:cNvCxnSpPr/>
          <p:nvPr/>
        </p:nvCxnSpPr>
        <p:spPr>
          <a:xfrm>
            <a:off x="30044625" y="6240150"/>
            <a:ext cx="0" cy="26096700"/>
          </a:xfrm>
          <a:prstGeom prst="straightConnector1">
            <a:avLst/>
          </a:prstGeom>
          <a:noFill/>
          <a:ln cap="flat" cmpd="sng" w="9525">
            <a:solidFill>
              <a:srgbClr val="000000"/>
            </a:solidFill>
            <a:prstDash val="solid"/>
            <a:round/>
            <a:headEnd len="sm" w="sm" type="none"/>
            <a:tailEnd len="sm" w="sm" type="none"/>
          </a:ln>
        </p:spPr>
      </p:cxnSp>
      <p:sp>
        <p:nvSpPr>
          <p:cNvPr id="58" name="Google Shape;58;p13"/>
          <p:cNvSpPr txBox="1"/>
          <p:nvPr/>
        </p:nvSpPr>
        <p:spPr>
          <a:xfrm>
            <a:off x="800725" y="6418100"/>
            <a:ext cx="105873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Introduction</a:t>
            </a:r>
            <a:endParaRPr b="0" i="0" sz="2600" u="none" cap="none" strike="noStrike">
              <a:solidFill>
                <a:srgbClr val="000000"/>
              </a:solidFill>
              <a:latin typeface="Arial"/>
              <a:ea typeface="Arial"/>
              <a:cs typeface="Arial"/>
              <a:sym typeface="Arial"/>
            </a:endParaRPr>
          </a:p>
        </p:txBody>
      </p:sp>
      <p:cxnSp>
        <p:nvCxnSpPr>
          <p:cNvPr id="59" name="Google Shape;59;p13"/>
          <p:cNvCxnSpPr/>
          <p:nvPr/>
        </p:nvCxnSpPr>
        <p:spPr>
          <a:xfrm>
            <a:off x="512075" y="13566650"/>
            <a:ext cx="11192400" cy="0"/>
          </a:xfrm>
          <a:prstGeom prst="straightConnector1">
            <a:avLst/>
          </a:prstGeom>
          <a:noFill/>
          <a:ln cap="flat" cmpd="sng" w="9525">
            <a:solidFill>
              <a:schemeClr val="dk2"/>
            </a:solidFill>
            <a:prstDash val="solid"/>
            <a:round/>
            <a:headEnd len="sm" w="sm" type="none"/>
            <a:tailEnd len="sm" w="sm" type="none"/>
          </a:ln>
        </p:spPr>
      </p:cxnSp>
      <p:sp>
        <p:nvSpPr>
          <p:cNvPr id="60" name="Google Shape;60;p13"/>
          <p:cNvSpPr txBox="1"/>
          <p:nvPr/>
        </p:nvSpPr>
        <p:spPr>
          <a:xfrm>
            <a:off x="804675" y="13993375"/>
            <a:ext cx="105873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Problem Statement</a:t>
            </a:r>
            <a:endParaRPr b="1" i="0" sz="3600" u="none" cap="none" strike="noStrike">
              <a:solidFill>
                <a:srgbClr val="000000"/>
              </a:solidFill>
              <a:latin typeface="Arial"/>
              <a:ea typeface="Arial"/>
              <a:cs typeface="Arial"/>
              <a:sym typeface="Arial"/>
            </a:endParaRPr>
          </a:p>
        </p:txBody>
      </p:sp>
      <p:cxnSp>
        <p:nvCxnSpPr>
          <p:cNvPr id="61" name="Google Shape;61;p13"/>
          <p:cNvCxnSpPr/>
          <p:nvPr/>
        </p:nvCxnSpPr>
        <p:spPr>
          <a:xfrm>
            <a:off x="585225" y="21601175"/>
            <a:ext cx="10899600" cy="0"/>
          </a:xfrm>
          <a:prstGeom prst="straightConnector1">
            <a:avLst/>
          </a:prstGeom>
          <a:noFill/>
          <a:ln cap="flat" cmpd="sng" w="9525">
            <a:solidFill>
              <a:schemeClr val="dk2"/>
            </a:solidFill>
            <a:prstDash val="solid"/>
            <a:round/>
            <a:headEnd len="sm" w="sm" type="none"/>
            <a:tailEnd len="sm" w="sm" type="none"/>
          </a:ln>
        </p:spPr>
      </p:cxnSp>
      <p:sp>
        <p:nvSpPr>
          <p:cNvPr id="62" name="Google Shape;62;p13"/>
          <p:cNvSpPr txBox="1"/>
          <p:nvPr/>
        </p:nvSpPr>
        <p:spPr>
          <a:xfrm>
            <a:off x="512075" y="22018750"/>
            <a:ext cx="108996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Login/Registration Flow</a:t>
            </a:r>
            <a:endParaRPr b="1" i="0" sz="3600" u="none" cap="none" strike="noStrike">
              <a:solidFill>
                <a:srgbClr val="000000"/>
              </a:solidFill>
              <a:latin typeface="Arial"/>
              <a:ea typeface="Arial"/>
              <a:cs typeface="Arial"/>
              <a:sym typeface="Arial"/>
            </a:endParaRPr>
          </a:p>
        </p:txBody>
      </p:sp>
      <p:sp>
        <p:nvSpPr>
          <p:cNvPr id="63" name="Google Shape;63;p13"/>
          <p:cNvSpPr txBox="1"/>
          <p:nvPr/>
        </p:nvSpPr>
        <p:spPr>
          <a:xfrm>
            <a:off x="13381375" y="6388600"/>
            <a:ext cx="15755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Design Overview</a:t>
            </a:r>
            <a:endParaRPr b="1" i="0" sz="3600" u="none" cap="none" strike="noStrike">
              <a:solidFill>
                <a:srgbClr val="000000"/>
              </a:solidFill>
              <a:latin typeface="Arial"/>
              <a:ea typeface="Arial"/>
              <a:cs typeface="Arial"/>
              <a:sym typeface="Arial"/>
            </a:endParaRPr>
          </a:p>
        </p:txBody>
      </p:sp>
      <p:sp>
        <p:nvSpPr>
          <p:cNvPr id="64" name="Google Shape;64;p13"/>
          <p:cNvSpPr txBox="1"/>
          <p:nvPr/>
        </p:nvSpPr>
        <p:spPr>
          <a:xfrm>
            <a:off x="31006050" y="14948075"/>
            <a:ext cx="12263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Current Work</a:t>
            </a:r>
            <a:endParaRPr b="1" i="0" sz="3600" u="none" cap="none" strike="noStrike">
              <a:solidFill>
                <a:srgbClr val="000000"/>
              </a:solidFill>
              <a:latin typeface="Arial"/>
              <a:ea typeface="Arial"/>
              <a:cs typeface="Arial"/>
              <a:sym typeface="Arial"/>
            </a:endParaRPr>
          </a:p>
        </p:txBody>
      </p:sp>
      <p:sp>
        <p:nvSpPr>
          <p:cNvPr id="65" name="Google Shape;65;p13"/>
          <p:cNvSpPr txBox="1"/>
          <p:nvPr/>
        </p:nvSpPr>
        <p:spPr>
          <a:xfrm>
            <a:off x="804675" y="7653725"/>
            <a:ext cx="10587300" cy="490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3200" u="none" cap="none" strike="noStrike">
                <a:solidFill>
                  <a:schemeClr val="dk1"/>
                </a:solidFill>
                <a:latin typeface="Arial"/>
                <a:ea typeface="Arial"/>
                <a:cs typeface="Arial"/>
                <a:sym typeface="Arial"/>
              </a:rPr>
              <a:t>Scheddio is is a business scheduling web application created with the intention of allowing all business appointment scheduling (salons, therapy, dental visits, gyms, etc) to be performed under its interface. Business owners are able to set up their business with desired time and service availability, while customers can select time slots to schedule appointments from a variety of businesses. Scheddio aims to unite online scheduling services under a single web service based platform.</a:t>
            </a:r>
            <a:endParaRPr b="0" i="0" sz="3200" u="none" cap="none" strike="noStrike">
              <a:solidFill>
                <a:schemeClr val="dk1"/>
              </a:solidFill>
              <a:latin typeface="Arial"/>
              <a:ea typeface="Arial"/>
              <a:cs typeface="Arial"/>
              <a:sym typeface="Arial"/>
            </a:endParaRPr>
          </a:p>
        </p:txBody>
      </p:sp>
      <p:cxnSp>
        <p:nvCxnSpPr>
          <p:cNvPr id="66" name="Google Shape;66;p13"/>
          <p:cNvCxnSpPr/>
          <p:nvPr/>
        </p:nvCxnSpPr>
        <p:spPr>
          <a:xfrm>
            <a:off x="512075" y="4600825"/>
            <a:ext cx="42904500" cy="0"/>
          </a:xfrm>
          <a:prstGeom prst="straightConnector1">
            <a:avLst/>
          </a:prstGeom>
          <a:noFill/>
          <a:ln cap="flat" cmpd="sng" w="114300">
            <a:solidFill>
              <a:srgbClr val="999999"/>
            </a:solidFill>
            <a:prstDash val="dash"/>
            <a:round/>
            <a:headEnd len="sm" w="sm" type="none"/>
            <a:tailEnd len="sm" w="sm" type="none"/>
          </a:ln>
        </p:spPr>
      </p:cxnSp>
      <p:sp>
        <p:nvSpPr>
          <p:cNvPr id="67" name="Google Shape;67;p13"/>
          <p:cNvSpPr txBox="1"/>
          <p:nvPr/>
        </p:nvSpPr>
        <p:spPr>
          <a:xfrm>
            <a:off x="1168300" y="17333200"/>
            <a:ext cx="10219800" cy="136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txBox="1"/>
          <p:nvPr/>
        </p:nvSpPr>
        <p:spPr>
          <a:xfrm>
            <a:off x="840950" y="15372300"/>
            <a:ext cx="10587300" cy="21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3200" u="none" cap="none" strike="noStrike">
                <a:solidFill>
                  <a:schemeClr val="dk1"/>
                </a:solidFill>
                <a:latin typeface="Calibri"/>
                <a:ea typeface="Calibri"/>
                <a:cs typeface="Calibri"/>
                <a:sym typeface="Calibri"/>
              </a:rPr>
              <a:t>Attempting to schedule any type of service, whether it be a salon, therapy, or personal fitness appointment requires the navigation of far too many platforms. Users have to search for a compatible service on a search engine (Yelp, Google, etc), redirect themselves to the business website, explore its external calendar, sign up for a single use account, or make a phone call/email, all to make a single appointment. The fundamental issue is that there is no centralized service that provides appointment booking scheduling – this is the motivation behind our Business Scheduling Appointment application: Scheddio.</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
        <p:nvSpPr>
          <p:cNvPr id="69" name="Google Shape;69;p13"/>
          <p:cNvSpPr txBox="1"/>
          <p:nvPr/>
        </p:nvSpPr>
        <p:spPr>
          <a:xfrm>
            <a:off x="31074300" y="29390875"/>
            <a:ext cx="12126600" cy="1911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400"/>
              <a:buFont typeface="Arial"/>
              <a:buNone/>
            </a:pPr>
            <a:r>
              <a:rPr b="0" i="0" lang="en" sz="4000" u="none" cap="none" strike="noStrike">
                <a:solidFill>
                  <a:schemeClr val="dk1"/>
                </a:solidFill>
                <a:latin typeface="Arial"/>
                <a:ea typeface="Arial"/>
                <a:cs typeface="Arial"/>
                <a:sym typeface="Arial"/>
              </a:rPr>
              <a:t>Clay Lee: </a:t>
            </a:r>
            <a:r>
              <a:rPr b="0" i="0" lang="en" sz="4000" u="sng" cap="none" strike="noStrike">
                <a:solidFill>
                  <a:schemeClr val="hlink"/>
                </a:solidFill>
                <a:latin typeface="Arial"/>
                <a:ea typeface="Arial"/>
                <a:cs typeface="Arial"/>
                <a:sym typeface="Arial"/>
                <a:hlinkClick r:id="rId4"/>
              </a:rPr>
              <a:t>hlee96@dons.usfca.edu</a:t>
            </a:r>
            <a:r>
              <a:rPr b="0" i="0" lang="en" sz="4000" u="none" cap="none" strike="noStrike">
                <a:solidFill>
                  <a:schemeClr val="dk1"/>
                </a:solidFill>
                <a:latin typeface="Arial"/>
                <a:ea typeface="Arial"/>
                <a:cs typeface="Arial"/>
                <a:sym typeface="Arial"/>
              </a:rPr>
              <a:t> </a:t>
            </a:r>
            <a:endParaRPr b="0" i="0" sz="4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 sz="4000" u="none" cap="none" strike="noStrike">
                <a:solidFill>
                  <a:schemeClr val="dk1"/>
                </a:solidFill>
                <a:latin typeface="Arial"/>
                <a:ea typeface="Arial"/>
                <a:cs typeface="Arial"/>
                <a:sym typeface="Arial"/>
              </a:rPr>
              <a:t>Jadon Huang: </a:t>
            </a:r>
            <a:r>
              <a:rPr b="0" i="0" lang="en" sz="4000" u="sng" cap="none" strike="noStrike">
                <a:solidFill>
                  <a:schemeClr val="hlink"/>
                </a:solidFill>
                <a:latin typeface="Arial"/>
                <a:ea typeface="Arial"/>
                <a:cs typeface="Arial"/>
                <a:sym typeface="Arial"/>
                <a:hlinkClick r:id="rId5"/>
              </a:rPr>
              <a:t>jjhuang2@dons.usfca.edu</a:t>
            </a:r>
            <a:r>
              <a:rPr b="0" i="0" lang="en" sz="4000" u="none" cap="none" strike="noStrike">
                <a:solidFill>
                  <a:schemeClr val="dk1"/>
                </a:solidFill>
                <a:latin typeface="Arial"/>
                <a:ea typeface="Arial"/>
                <a:cs typeface="Arial"/>
                <a:sym typeface="Arial"/>
              </a:rPr>
              <a:t> </a:t>
            </a:r>
            <a:endParaRPr b="0" i="0" sz="4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 sz="4000" u="none" cap="none" strike="noStrike">
                <a:solidFill>
                  <a:schemeClr val="dk1"/>
                </a:solidFill>
                <a:latin typeface="Arial"/>
                <a:ea typeface="Arial"/>
                <a:cs typeface="Arial"/>
                <a:sym typeface="Arial"/>
              </a:rPr>
              <a:t>Tora Tran: </a:t>
            </a:r>
            <a:r>
              <a:rPr b="0" i="0" lang="en" sz="4000" u="sng" cap="none" strike="noStrike">
                <a:solidFill>
                  <a:schemeClr val="hlink"/>
                </a:solidFill>
                <a:latin typeface="Arial"/>
                <a:ea typeface="Arial"/>
                <a:cs typeface="Arial"/>
                <a:sym typeface="Arial"/>
                <a:hlinkClick r:id="rId6"/>
              </a:rPr>
              <a:t>patran@dons.usfca.edu</a:t>
            </a:r>
            <a:r>
              <a:rPr b="0" i="0" lang="en" sz="4000" u="none" cap="none" strike="noStrike">
                <a:solidFill>
                  <a:schemeClr val="dk1"/>
                </a:solidFill>
                <a:latin typeface="Arial"/>
                <a:ea typeface="Arial"/>
                <a:cs typeface="Arial"/>
                <a:sym typeface="Arial"/>
              </a:rPr>
              <a:t> </a:t>
            </a:r>
            <a:endParaRPr b="0" i="0" sz="4000" u="none" cap="none" strike="noStrike">
              <a:solidFill>
                <a:schemeClr val="dk1"/>
              </a:solidFill>
              <a:latin typeface="Arial"/>
              <a:ea typeface="Arial"/>
              <a:cs typeface="Arial"/>
              <a:sym typeface="Arial"/>
            </a:endParaRPr>
          </a:p>
        </p:txBody>
      </p:sp>
      <p:sp>
        <p:nvSpPr>
          <p:cNvPr id="70" name="Google Shape;70;p13"/>
          <p:cNvSpPr txBox="1"/>
          <p:nvPr/>
        </p:nvSpPr>
        <p:spPr>
          <a:xfrm>
            <a:off x="30980400" y="27992000"/>
            <a:ext cx="121266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Team</a:t>
            </a:r>
            <a:endParaRPr b="1" i="0" sz="3600" u="none" cap="none" strike="noStrike">
              <a:solidFill>
                <a:srgbClr val="000000"/>
              </a:solidFill>
              <a:latin typeface="Arial"/>
              <a:ea typeface="Arial"/>
              <a:cs typeface="Arial"/>
              <a:sym typeface="Arial"/>
            </a:endParaRPr>
          </a:p>
        </p:txBody>
      </p:sp>
      <p:sp>
        <p:nvSpPr>
          <p:cNvPr id="71" name="Google Shape;71;p13"/>
          <p:cNvSpPr txBox="1"/>
          <p:nvPr/>
        </p:nvSpPr>
        <p:spPr>
          <a:xfrm>
            <a:off x="30978300" y="16521513"/>
            <a:ext cx="12263100" cy="6939000"/>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100000"/>
              </a:lnSpc>
              <a:spcBef>
                <a:spcPts val="0"/>
              </a:spcBef>
              <a:spcAft>
                <a:spcPts val="0"/>
              </a:spcAft>
              <a:buClr>
                <a:srgbClr val="000000"/>
              </a:buClr>
              <a:buSzPts val="2800"/>
              <a:buFont typeface="Arial"/>
              <a:buChar char="●"/>
            </a:pPr>
            <a:r>
              <a:rPr b="0" i="0" lang="en" sz="2800" u="none" cap="none" strike="noStrike">
                <a:solidFill>
                  <a:schemeClr val="dk1"/>
                </a:solidFill>
                <a:latin typeface="Arial"/>
                <a:ea typeface="Arial"/>
                <a:cs typeface="Arial"/>
                <a:sym typeface="Arial"/>
              </a:rPr>
              <a:t>Set up a successful web application to simplify the business scheduling process for both business owners and service seekers. The front end is able to send service requests to the postgres database back end.</a:t>
            </a:r>
            <a:endParaRPr b="0" i="0" sz="2800" u="none" cap="none" strike="noStrike">
              <a:solidFill>
                <a:schemeClr val="dk1"/>
              </a:solidFill>
              <a:latin typeface="Arial"/>
              <a:ea typeface="Arial"/>
              <a:cs typeface="Arial"/>
              <a:sym typeface="Arial"/>
            </a:endParaRPr>
          </a:p>
          <a:p>
            <a:pPr indent="-406400" lvl="0" marL="457200" marR="0" rtl="0" algn="just">
              <a:lnSpc>
                <a:spcPct val="100000"/>
              </a:lnSpc>
              <a:spcBef>
                <a:spcPts val="0"/>
              </a:spcBef>
              <a:spcAft>
                <a:spcPts val="0"/>
              </a:spcAft>
              <a:buClr>
                <a:srgbClr val="000000"/>
              </a:buClr>
              <a:buSzPts val="2800"/>
              <a:buFont typeface="Arial"/>
              <a:buChar char="●"/>
            </a:pPr>
            <a:r>
              <a:rPr b="0" i="0" lang="en" sz="2800" u="none" cap="none" strike="noStrike">
                <a:solidFill>
                  <a:schemeClr val="dk1"/>
                </a:solidFill>
                <a:latin typeface="Arial"/>
                <a:ea typeface="Arial"/>
                <a:cs typeface="Arial"/>
                <a:sym typeface="Arial"/>
              </a:rPr>
              <a:t>Implemented a registration system which allows the creation of business provider and client accounts. Connected a login system to grant users unique access into their profile. </a:t>
            </a:r>
            <a:endParaRPr b="0" i="0" sz="2800" u="none" cap="none" strike="noStrike">
              <a:solidFill>
                <a:schemeClr val="dk1"/>
              </a:solidFill>
              <a:latin typeface="Arial"/>
              <a:ea typeface="Arial"/>
              <a:cs typeface="Arial"/>
              <a:sym typeface="Arial"/>
            </a:endParaRPr>
          </a:p>
          <a:p>
            <a:pPr indent="-406400" lvl="0" marL="457200" marR="0" rtl="0" algn="just">
              <a:lnSpc>
                <a:spcPct val="100000"/>
              </a:lnSpc>
              <a:spcBef>
                <a:spcPts val="0"/>
              </a:spcBef>
              <a:spcAft>
                <a:spcPts val="0"/>
              </a:spcAft>
              <a:buClr>
                <a:srgbClr val="000000"/>
              </a:buClr>
              <a:buSzPts val="2800"/>
              <a:buFont typeface="Arial"/>
              <a:buChar char="●"/>
            </a:pPr>
            <a:r>
              <a:rPr b="0" i="0" lang="en" sz="2800" u="none" cap="none" strike="noStrike">
                <a:solidFill>
                  <a:schemeClr val="dk1"/>
                </a:solidFill>
                <a:latin typeface="Arial"/>
                <a:ea typeface="Arial"/>
                <a:cs typeface="Arial"/>
                <a:sym typeface="Arial"/>
              </a:rPr>
              <a:t>Provider accounts have add, delete, and edit functionalities for their business profiles to be able to set business availability. They can also manage services under their profile, having editing rights to service types, price, and duration</a:t>
            </a:r>
            <a:endParaRPr b="0" i="0" sz="2800" u="none" cap="none" strike="noStrike">
              <a:solidFill>
                <a:schemeClr val="dk1"/>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Clients are able to browse services provided by business owners according to service type. Scheduling an appointment allows them to confirm availability, before the booking is displayed on the user dashboard end,</a:t>
            </a:r>
            <a:endParaRPr b="0" i="0" sz="2800" u="none" cap="none" strike="noStrike">
              <a:solidFill>
                <a:schemeClr val="dk1"/>
              </a:solidFill>
              <a:highlight>
                <a:srgbClr val="FF0000"/>
              </a:highlight>
              <a:latin typeface="Arial"/>
              <a:ea typeface="Arial"/>
              <a:cs typeface="Arial"/>
              <a:sym typeface="Arial"/>
            </a:endParaRPr>
          </a:p>
        </p:txBody>
      </p:sp>
      <p:sp>
        <p:nvSpPr>
          <p:cNvPr id="72" name="Google Shape;72;p13"/>
          <p:cNvSpPr txBox="1"/>
          <p:nvPr/>
        </p:nvSpPr>
        <p:spPr>
          <a:xfrm>
            <a:off x="13287600" y="23747700"/>
            <a:ext cx="15755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Technologies Used</a:t>
            </a:r>
            <a:endParaRPr b="1" i="0" sz="3600" u="none" cap="none" strike="noStrike">
              <a:solidFill>
                <a:srgbClr val="000000"/>
              </a:solidFill>
              <a:latin typeface="Arial"/>
              <a:ea typeface="Arial"/>
              <a:cs typeface="Arial"/>
              <a:sym typeface="Arial"/>
            </a:endParaRPr>
          </a:p>
        </p:txBody>
      </p:sp>
      <p:pic>
        <p:nvPicPr>
          <p:cNvPr id="73" name="Google Shape;73;p13"/>
          <p:cNvPicPr preferRelativeResize="0"/>
          <p:nvPr/>
        </p:nvPicPr>
        <p:blipFill rotWithShape="1">
          <a:blip r:embed="rId7">
            <a:alphaModFix/>
          </a:blip>
          <a:srcRect b="0" l="0" r="0" t="0"/>
          <a:stretch/>
        </p:blipFill>
        <p:spPr>
          <a:xfrm>
            <a:off x="17598025" y="25474400"/>
            <a:ext cx="3024900" cy="3024900"/>
          </a:xfrm>
          <a:prstGeom prst="rect">
            <a:avLst/>
          </a:prstGeom>
          <a:noFill/>
          <a:ln>
            <a:noFill/>
          </a:ln>
        </p:spPr>
      </p:pic>
      <p:pic>
        <p:nvPicPr>
          <p:cNvPr id="74" name="Google Shape;74;p13"/>
          <p:cNvPicPr preferRelativeResize="0"/>
          <p:nvPr/>
        </p:nvPicPr>
        <p:blipFill rotWithShape="1">
          <a:blip r:embed="rId8">
            <a:alphaModFix/>
          </a:blip>
          <a:srcRect b="0" l="0" r="0" t="0"/>
          <a:stretch/>
        </p:blipFill>
        <p:spPr>
          <a:xfrm>
            <a:off x="25226275" y="25537661"/>
            <a:ext cx="2687099" cy="2687099"/>
          </a:xfrm>
          <a:prstGeom prst="rect">
            <a:avLst/>
          </a:prstGeom>
          <a:noFill/>
          <a:ln>
            <a:noFill/>
          </a:ln>
        </p:spPr>
      </p:pic>
      <p:pic>
        <p:nvPicPr>
          <p:cNvPr id="75" name="Google Shape;75;p13"/>
          <p:cNvPicPr preferRelativeResize="0"/>
          <p:nvPr/>
        </p:nvPicPr>
        <p:blipFill rotWithShape="1">
          <a:blip r:embed="rId9">
            <a:alphaModFix/>
          </a:blip>
          <a:srcRect b="0" l="0" r="0" t="0"/>
          <a:stretch/>
        </p:blipFill>
        <p:spPr>
          <a:xfrm>
            <a:off x="21526452" y="25729862"/>
            <a:ext cx="2796300" cy="2730378"/>
          </a:xfrm>
          <a:prstGeom prst="rect">
            <a:avLst/>
          </a:prstGeom>
          <a:noFill/>
          <a:ln>
            <a:noFill/>
          </a:ln>
        </p:spPr>
      </p:pic>
      <p:pic>
        <p:nvPicPr>
          <p:cNvPr id="76" name="Google Shape;76;p13"/>
          <p:cNvPicPr preferRelativeResize="0"/>
          <p:nvPr/>
        </p:nvPicPr>
        <p:blipFill rotWithShape="1">
          <a:blip r:embed="rId10">
            <a:alphaModFix/>
          </a:blip>
          <a:srcRect b="0" l="0" r="0" t="0"/>
          <a:stretch/>
        </p:blipFill>
        <p:spPr>
          <a:xfrm>
            <a:off x="24063912" y="29409163"/>
            <a:ext cx="4940349" cy="1485956"/>
          </a:xfrm>
          <a:prstGeom prst="rect">
            <a:avLst/>
          </a:prstGeom>
          <a:noFill/>
          <a:ln>
            <a:noFill/>
          </a:ln>
        </p:spPr>
      </p:pic>
      <p:pic>
        <p:nvPicPr>
          <p:cNvPr id="77" name="Google Shape;77;p13"/>
          <p:cNvPicPr preferRelativeResize="0"/>
          <p:nvPr/>
        </p:nvPicPr>
        <p:blipFill rotWithShape="1">
          <a:blip r:embed="rId11">
            <a:alphaModFix/>
          </a:blip>
          <a:srcRect b="0" l="0" r="0" t="0"/>
          <a:stretch/>
        </p:blipFill>
        <p:spPr>
          <a:xfrm>
            <a:off x="13739100" y="25588700"/>
            <a:ext cx="2796298" cy="2796298"/>
          </a:xfrm>
          <a:prstGeom prst="rect">
            <a:avLst/>
          </a:prstGeom>
          <a:noFill/>
          <a:ln>
            <a:noFill/>
          </a:ln>
        </p:spPr>
      </p:pic>
      <p:pic>
        <p:nvPicPr>
          <p:cNvPr id="78" name="Google Shape;78;p13"/>
          <p:cNvPicPr preferRelativeResize="0"/>
          <p:nvPr/>
        </p:nvPicPr>
        <p:blipFill rotWithShape="1">
          <a:blip r:embed="rId12">
            <a:alphaModFix/>
          </a:blip>
          <a:srcRect b="0" l="0" r="0" t="0"/>
          <a:stretch/>
        </p:blipFill>
        <p:spPr>
          <a:xfrm>
            <a:off x="13058996" y="28843621"/>
            <a:ext cx="4940365" cy="1710292"/>
          </a:xfrm>
          <a:prstGeom prst="rect">
            <a:avLst/>
          </a:prstGeom>
          <a:noFill/>
          <a:ln>
            <a:noFill/>
          </a:ln>
        </p:spPr>
      </p:pic>
      <p:pic>
        <p:nvPicPr>
          <p:cNvPr id="79" name="Google Shape;79;p13"/>
          <p:cNvPicPr preferRelativeResize="0"/>
          <p:nvPr/>
        </p:nvPicPr>
        <p:blipFill rotWithShape="1">
          <a:blip r:embed="rId13">
            <a:alphaModFix/>
          </a:blip>
          <a:srcRect b="18918" l="9743" r="9734" t="18912"/>
          <a:stretch/>
        </p:blipFill>
        <p:spPr>
          <a:xfrm>
            <a:off x="18600399" y="29426800"/>
            <a:ext cx="5167275" cy="1450706"/>
          </a:xfrm>
          <a:prstGeom prst="rect">
            <a:avLst/>
          </a:prstGeom>
          <a:noFill/>
          <a:ln>
            <a:noFill/>
          </a:ln>
        </p:spPr>
      </p:pic>
      <p:pic>
        <p:nvPicPr>
          <p:cNvPr id="80" name="Google Shape;80;p13"/>
          <p:cNvPicPr preferRelativeResize="0"/>
          <p:nvPr/>
        </p:nvPicPr>
        <p:blipFill rotWithShape="1">
          <a:blip r:embed="rId14">
            <a:alphaModFix/>
          </a:blip>
          <a:srcRect b="0" l="0" r="0" t="0"/>
          <a:stretch/>
        </p:blipFill>
        <p:spPr>
          <a:xfrm>
            <a:off x="13083975" y="8006564"/>
            <a:ext cx="16243337" cy="4901100"/>
          </a:xfrm>
          <a:prstGeom prst="rect">
            <a:avLst/>
          </a:prstGeom>
          <a:noFill/>
          <a:ln>
            <a:noFill/>
          </a:ln>
        </p:spPr>
      </p:pic>
      <p:sp>
        <p:nvSpPr>
          <p:cNvPr id="81" name="Google Shape;81;p13"/>
          <p:cNvSpPr txBox="1"/>
          <p:nvPr/>
        </p:nvSpPr>
        <p:spPr>
          <a:xfrm>
            <a:off x="13328088" y="13501413"/>
            <a:ext cx="15755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Business Scheduling Flow</a:t>
            </a:r>
            <a:endParaRPr b="1" i="0" sz="3600" u="none" cap="none" strike="noStrike">
              <a:solidFill>
                <a:srgbClr val="000000"/>
              </a:solidFill>
              <a:latin typeface="Arial"/>
              <a:ea typeface="Arial"/>
              <a:cs typeface="Arial"/>
              <a:sym typeface="Arial"/>
            </a:endParaRPr>
          </a:p>
        </p:txBody>
      </p:sp>
      <p:pic>
        <p:nvPicPr>
          <p:cNvPr id="82" name="Google Shape;82;p13"/>
          <p:cNvPicPr preferRelativeResize="0"/>
          <p:nvPr/>
        </p:nvPicPr>
        <p:blipFill rotWithShape="1">
          <a:blip r:embed="rId15">
            <a:alphaModFix/>
          </a:blip>
          <a:srcRect b="0" l="0" r="0" t="0"/>
          <a:stretch/>
        </p:blipFill>
        <p:spPr>
          <a:xfrm>
            <a:off x="585225" y="23460525"/>
            <a:ext cx="11401375" cy="8621651"/>
          </a:xfrm>
          <a:prstGeom prst="rect">
            <a:avLst/>
          </a:prstGeom>
          <a:noFill/>
          <a:ln>
            <a:noFill/>
          </a:ln>
        </p:spPr>
      </p:pic>
      <p:sp>
        <p:nvSpPr>
          <p:cNvPr id="83" name="Google Shape;83;p13"/>
          <p:cNvSpPr txBox="1"/>
          <p:nvPr/>
        </p:nvSpPr>
        <p:spPr>
          <a:xfrm>
            <a:off x="30912150" y="23399050"/>
            <a:ext cx="12263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Future Contributions</a:t>
            </a:r>
            <a:endParaRPr b="1" i="0" sz="3600" u="none" cap="none" strike="noStrike">
              <a:solidFill>
                <a:srgbClr val="000000"/>
              </a:solidFill>
              <a:latin typeface="Arial"/>
              <a:ea typeface="Arial"/>
              <a:cs typeface="Arial"/>
              <a:sym typeface="Arial"/>
            </a:endParaRPr>
          </a:p>
        </p:txBody>
      </p:sp>
      <p:sp>
        <p:nvSpPr>
          <p:cNvPr id="84" name="Google Shape;84;p13"/>
          <p:cNvSpPr txBox="1"/>
          <p:nvPr/>
        </p:nvSpPr>
        <p:spPr>
          <a:xfrm>
            <a:off x="31046550" y="24930228"/>
            <a:ext cx="12126600" cy="2687100"/>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100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A notification system that sends reminders to clients via SMS or email</a:t>
            </a:r>
            <a:endParaRPr b="0" i="0" sz="2800" u="none" cap="none" strike="noStrike">
              <a:solidFill>
                <a:schemeClr val="dk1"/>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A customer support chat system to guide users who have questions about the application</a:t>
            </a:r>
            <a:endParaRPr b="0" i="0" sz="2800" u="none" cap="none" strike="noStrike">
              <a:solidFill>
                <a:schemeClr val="dk1"/>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A search filter option that allows clients to search for businesses and services based on their preferences</a:t>
            </a:r>
            <a:endParaRPr b="0" i="0" sz="2800" u="none" cap="none" strike="noStrike">
              <a:solidFill>
                <a:schemeClr val="dk1"/>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2800"/>
              <a:buFont typeface="Arial"/>
              <a:buChar char="●"/>
            </a:pPr>
            <a:r>
              <a:rPr b="0" i="0" lang="en" sz="2800" u="none" cap="none" strike="noStrike">
                <a:solidFill>
                  <a:schemeClr val="dk1"/>
                </a:solidFill>
                <a:latin typeface="Arial"/>
                <a:ea typeface="Arial"/>
                <a:cs typeface="Arial"/>
                <a:sym typeface="Arial"/>
              </a:rPr>
              <a:t>Server hosting application to support online access</a:t>
            </a:r>
            <a:endParaRPr b="0" i="0" sz="2800" u="none" cap="none" strike="noStrike">
              <a:solidFill>
                <a:schemeClr val="dk1"/>
              </a:solidFill>
              <a:latin typeface="Arial"/>
              <a:ea typeface="Arial"/>
              <a:cs typeface="Arial"/>
              <a:sym typeface="Arial"/>
            </a:endParaRPr>
          </a:p>
        </p:txBody>
      </p:sp>
      <p:sp>
        <p:nvSpPr>
          <p:cNvPr id="85" name="Google Shape;85;p13"/>
          <p:cNvSpPr txBox="1"/>
          <p:nvPr/>
        </p:nvSpPr>
        <p:spPr>
          <a:xfrm>
            <a:off x="30952775" y="6388625"/>
            <a:ext cx="12263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Development Difficulties</a:t>
            </a:r>
            <a:endParaRPr b="1" i="0" sz="3600" u="none" cap="none" strike="noStrike">
              <a:solidFill>
                <a:srgbClr val="000000"/>
              </a:solidFill>
              <a:latin typeface="Arial"/>
              <a:ea typeface="Arial"/>
              <a:cs typeface="Arial"/>
              <a:sym typeface="Arial"/>
            </a:endParaRPr>
          </a:p>
        </p:txBody>
      </p:sp>
      <p:sp>
        <p:nvSpPr>
          <p:cNvPr id="86" name="Google Shape;86;p13"/>
          <p:cNvSpPr txBox="1"/>
          <p:nvPr/>
        </p:nvSpPr>
        <p:spPr>
          <a:xfrm>
            <a:off x="33099600" y="8335300"/>
            <a:ext cx="1093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txBox="1"/>
          <p:nvPr/>
        </p:nvSpPr>
        <p:spPr>
          <a:xfrm>
            <a:off x="31074300" y="7749325"/>
            <a:ext cx="12032700" cy="66495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 sz="2800" u="none" cap="none" strike="noStrike">
                <a:solidFill>
                  <a:srgbClr val="000000"/>
                </a:solidFill>
                <a:latin typeface="Arial"/>
                <a:ea typeface="Arial"/>
                <a:cs typeface="Arial"/>
                <a:sym typeface="Arial"/>
              </a:rPr>
              <a:t>Time Constraints: as with any project, we found time to be our biggest constraint. Insufficient time affected our familiarization with more technical stack, deployment of additional functionalities, and overall workflow.</a:t>
            </a:r>
            <a:endParaRPr b="0" i="0" sz="28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0" i="0" lang="en" sz="2800" u="none" cap="none" strike="noStrike">
                <a:solidFill>
                  <a:srgbClr val="000000"/>
                </a:solidFill>
                <a:latin typeface="Arial"/>
                <a:ea typeface="Arial"/>
                <a:cs typeface="Arial"/>
                <a:sym typeface="Arial"/>
              </a:rPr>
              <a:t>Self-learning technical stack: time constraints plays a factor in self-learning the technical stack, although its primary difficulty comes from us being new to using all the given technologies</a:t>
            </a:r>
            <a:endParaRPr b="0" i="0" sz="28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0" i="0" lang="en" sz="2800" u="none" cap="none" strike="noStrike">
                <a:solidFill>
                  <a:srgbClr val="000000"/>
                </a:solidFill>
                <a:latin typeface="Arial"/>
                <a:ea typeface="Arial"/>
                <a:cs typeface="Arial"/>
                <a:sym typeface="Arial"/>
              </a:rPr>
              <a:t>Building and testing environment inconsistencies: throughout various stages of development, our group encountered frustrations with hardware and software version incompatabilities</a:t>
            </a:r>
            <a:endParaRPr b="0" i="0" sz="28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0" i="0" lang="en" sz="2800" u="none" cap="none" strike="noStrike">
                <a:solidFill>
                  <a:srgbClr val="000000"/>
                </a:solidFill>
                <a:latin typeface="Arial"/>
                <a:ea typeface="Arial"/>
                <a:cs typeface="Arial"/>
                <a:sym typeface="Arial"/>
              </a:rPr>
              <a:t>Workflow updates: </a:t>
            </a:r>
            <a:r>
              <a:rPr b="0" i="0" lang="en" sz="2800" u="none" cap="none" strike="noStrike">
                <a:solidFill>
                  <a:schemeClr val="dk1"/>
                </a:solidFill>
                <a:latin typeface="Arial"/>
                <a:ea typeface="Arial"/>
                <a:cs typeface="Arial"/>
                <a:sym typeface="Arial"/>
              </a:rPr>
              <a:t>communication does not only involve task designation, but workflow updates so team members are able to get an idea of everyone’s rate of progression and current stage of work. While the front and back end are developed independently, its connection can only be performed with all parties working at proper pacing. </a:t>
            </a:r>
            <a:endParaRPr b="0" i="0" sz="2800" u="none" cap="none" strike="noStrike">
              <a:solidFill>
                <a:srgbClr val="000000"/>
              </a:solidFill>
              <a:latin typeface="Arial"/>
              <a:ea typeface="Arial"/>
              <a:cs typeface="Arial"/>
              <a:sym typeface="Arial"/>
            </a:endParaRPr>
          </a:p>
        </p:txBody>
      </p:sp>
      <p:pic>
        <p:nvPicPr>
          <p:cNvPr id="88" name="Google Shape;88;p13"/>
          <p:cNvPicPr preferRelativeResize="0"/>
          <p:nvPr/>
        </p:nvPicPr>
        <p:blipFill rotWithShape="1">
          <a:blip r:embed="rId16">
            <a:alphaModFix/>
          </a:blip>
          <a:srcRect b="0" l="0" r="0" t="0"/>
          <a:stretch/>
        </p:blipFill>
        <p:spPr>
          <a:xfrm>
            <a:off x="15038988" y="14825838"/>
            <a:ext cx="12333289" cy="8621649"/>
          </a:xfrm>
          <a:prstGeom prst="rect">
            <a:avLst/>
          </a:prstGeom>
          <a:noFill/>
          <a:ln>
            <a:noFill/>
          </a:ln>
        </p:spPr>
      </p:pic>
      <p:pic>
        <p:nvPicPr>
          <p:cNvPr id="89" name="Google Shape;89;p13"/>
          <p:cNvPicPr preferRelativeResize="0"/>
          <p:nvPr/>
        </p:nvPicPr>
        <p:blipFill rotWithShape="1">
          <a:blip r:embed="rId17">
            <a:alphaModFix/>
          </a:blip>
          <a:srcRect b="26195" l="24797" r="30040" t="25607"/>
          <a:stretch/>
        </p:blipFill>
        <p:spPr>
          <a:xfrm>
            <a:off x="33308100" y="89400"/>
            <a:ext cx="5914928" cy="4722300"/>
          </a:xfrm>
          <a:prstGeom prst="rect">
            <a:avLst/>
          </a:prstGeom>
          <a:noFill/>
          <a:ln>
            <a:noFill/>
          </a:ln>
        </p:spPr>
      </p:pic>
      <p:sp>
        <p:nvSpPr>
          <p:cNvPr id="90" name="Google Shape;90;p13"/>
          <p:cNvSpPr txBox="1"/>
          <p:nvPr/>
        </p:nvSpPr>
        <p:spPr>
          <a:xfrm>
            <a:off x="764750" y="4979600"/>
            <a:ext cx="11601900" cy="121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700"/>
              <a:buFont typeface="Arial"/>
              <a:buNone/>
            </a:pPr>
            <a:r>
              <a:rPr b="0" i="0" lang="en" sz="6700" u="sng" cap="none" strike="noStrike">
                <a:solidFill>
                  <a:schemeClr val="hlink"/>
                </a:solidFill>
                <a:latin typeface="Arial"/>
                <a:ea typeface="Arial"/>
                <a:cs typeface="Arial"/>
                <a:sym typeface="Arial"/>
                <a:hlinkClick r:id="rId18"/>
              </a:rPr>
              <a:t>Project Specifications</a:t>
            </a:r>
            <a:endParaRPr b="0" i="0" sz="67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