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01490b982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01490b982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01490b982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01490b982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6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01490b982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01490b982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01490b982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01490b982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01490b9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01490b9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01490b982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01490b982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01490b982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01490b982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01490b982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01490b982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01490b982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01490b982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01490b982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01490b982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736425" y="718025"/>
            <a:ext cx="58182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Management through Community Solidarity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1073725" y="2427350"/>
            <a:ext cx="7241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from African Traditional Practices</a:t>
            </a:r>
            <a:br>
              <a:rPr lang="en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 b="1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by: JOSPHAT KAMAU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3000"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A61C00"/>
          </a:solidFill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671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African practices of community solidarity offer valuable insights for modern risk management.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67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leveraging collective action, shared responsibility, and resource pooling, these systems have effectively mitigated risk in African societies for generations.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67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Modern systems can learn from these practices to create more inclusive, resilient risk management models.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77125"/>
            <a:ext cx="7038900" cy="21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2194250"/>
            <a:ext cx="7038900" cy="22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36300"/>
            <a:ext cx="7038900" cy="19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250025"/>
            <a:ext cx="7038900" cy="217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373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Introduction</a:t>
            </a:r>
            <a:endParaRPr sz="3000"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665925"/>
            <a:ext cx="7038900" cy="2657400"/>
          </a:xfrm>
          <a:prstGeom prst="rect">
            <a:avLst/>
          </a:prstGeom>
          <a:solidFill>
            <a:srgbClr val="A61C00"/>
          </a:solidFill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671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Management: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of identifying, assessing, and controlling threats to an organization's capital and earnings.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67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Community Solidarity: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African communities often use communal support to mitigate risks and ensure mutual survival.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67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how these traditional systems parallel modern risk management practices.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0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Community Solidarity in African Cultures</a:t>
            </a:r>
            <a:endParaRPr sz="3300"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A61C00"/>
          </a:solidFill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957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Harambee (Self-Help Groups)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Individuals pool resources to support each other during crises.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Ujamaa (Collective Economics)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philosophy of sharing and supporting each other economically.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Sacco Societies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Cooperative movements pooling funds for savings and credit among members.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None/>
            </a:pP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Management in Traditional Practices</a:t>
            </a:r>
            <a:endParaRPr sz="30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A61C00"/>
          </a:solidFill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528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Pooling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Individuals contribute funds or goods to mitigate risk, e.g., in times of illness, death, or financial hardship.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528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 Responsibilities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Responsibility for risks (e.g., weddings, funerals, disasters) is shared collectively.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528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Cultural Safety Nets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Traditional practices like communal labor (e.g., </a:t>
            </a:r>
            <a:r>
              <a:rPr lang="en" sz="24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ngwatio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Kenya) ensure economic and social security.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3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Parallels with Modern Risk Management</a:t>
            </a:r>
            <a:endParaRPr sz="300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A61C00"/>
          </a:solidFill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528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Insurance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Community pooling of resources mirrors the concept of insurance, where premiums are collected and used to cover unforeseen risks.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528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Microfinance Models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Many African communal support systems are akin to modern microfinance models, where small contributions lead to significant community impact.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528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Actuarial Science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Calculation of probabilities and risk distribution are core elements in both traditional and modern systems.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lang="en" sz="3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Study: Harambee in Kenya</a:t>
            </a:r>
            <a:endParaRPr sz="3000" b="1"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A61C00"/>
          </a:solidFill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957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Harambee System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Widely practiced in Kenya, where community members come together to raise funds for schools, medical bills, and infrastructure.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Mitigation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Community support during financial crises reduces individual financial burden and spreads risk across the group.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3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of Community-Based Risk Management</a:t>
            </a:r>
            <a:endParaRPr sz="3000"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A61C00"/>
          </a:solidFill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671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Cohesion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Strengthens community ties and trust among members.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67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Cost-Effective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Offers a low-cost way to handle unforeseen risks without relying on formal financial institutions.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67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Resilience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Increases the community’s ability to recover from disasters, economic hardship, and health crises.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and Limitations</a:t>
            </a:r>
            <a:endParaRPr sz="3000"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A61C00"/>
          </a:solidFill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814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Scaling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Traditional systems may struggle to scale in large, modern societies.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Sustainability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Resource pooling requires sustained community participation.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Economic Pressures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 economies modernize, traditional systems may lose their effectiveness.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0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Lessons for Modern Risk Management</a:t>
            </a:r>
            <a:endParaRPr sz="3000"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A61C00"/>
          </a:solidFill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671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Community-Based Insurance Models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Lessons from African traditions could inspire modern, inclusive insurance schemes.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67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Strengthening Social Capital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Building trust and solidarity within communities can improve resilience in times of crisis.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67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Cultural Relevance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Designing insurance products tailored to specific cultural contexts can increase uptake and impact.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525</Words>
  <Application>Microsoft Office PowerPoint</Application>
  <PresentationFormat>On-screen Show 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Arial</vt:lpstr>
      <vt:lpstr>Montserrat</vt:lpstr>
      <vt:lpstr>Focus</vt:lpstr>
      <vt:lpstr>Risk Management through Community Solidarity</vt:lpstr>
      <vt:lpstr>                 Introduction</vt:lpstr>
      <vt:lpstr> Community Solidarity in African Cultures</vt:lpstr>
      <vt:lpstr>Risk Management in Traditional Practices</vt:lpstr>
      <vt:lpstr>   Parallels with Modern Risk Management</vt:lpstr>
      <vt:lpstr>               Case Study: Harambee in Kenya</vt:lpstr>
      <vt:lpstr>  Benefits of Community-Based Risk Management</vt:lpstr>
      <vt:lpstr>Challenges and Limitations</vt:lpstr>
      <vt:lpstr>Lessons for Modern Risk Management</vt:lpstr>
      <vt:lpstr>Conclusion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NJUGUNA.JOSPHAT</dc:creator>
  <cp:lastModifiedBy>NJUGUNA.JOSPHAT</cp:lastModifiedBy>
  <cp:revision>2</cp:revision>
  <dcterms:modified xsi:type="dcterms:W3CDTF">2024-09-25T11:17:21Z</dcterms:modified>
</cp:coreProperties>
</file>