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78" r:id="rId25"/>
    <p:sldId id="280" r:id="rId26"/>
    <p:sldId id="281" r:id="rId27"/>
    <p:sldId id="282" r:id="rId28"/>
    <p:sldId id="283" r:id="rId29"/>
    <p:sldId id="284" r:id="rId30"/>
    <p:sldId id="285" r:id="rId31"/>
    <p:sldId id="286" r:id="rId32"/>
    <p:sldId id="287" r:id="rId33"/>
    <p:sldId id="288"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C430F3E-9E2E-442F-9BA5-1FEF3A82B0CA}"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7EF83-5475-4C4B-88B6-3DB83098244A}" type="slidenum">
              <a:rPr lang="en-US" smtClean="0"/>
              <a:t>‹#›</a:t>
            </a:fld>
            <a:endParaRPr lang="en-US"/>
          </a:p>
        </p:txBody>
      </p:sp>
    </p:spTree>
    <p:extLst>
      <p:ext uri="{BB962C8B-B14F-4D97-AF65-F5344CB8AC3E}">
        <p14:creationId xmlns:p14="http://schemas.microsoft.com/office/powerpoint/2010/main" val="2157017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C430F3E-9E2E-442F-9BA5-1FEF3A82B0CA}"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7EF83-5475-4C4B-88B6-3DB83098244A}" type="slidenum">
              <a:rPr lang="en-US" smtClean="0"/>
              <a:t>‹#›</a:t>
            </a:fld>
            <a:endParaRPr lang="en-US"/>
          </a:p>
        </p:txBody>
      </p:sp>
    </p:spTree>
    <p:extLst>
      <p:ext uri="{BB962C8B-B14F-4D97-AF65-F5344CB8AC3E}">
        <p14:creationId xmlns:p14="http://schemas.microsoft.com/office/powerpoint/2010/main" val="551236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C430F3E-9E2E-442F-9BA5-1FEF3A82B0CA}"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7EF83-5475-4C4B-88B6-3DB83098244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045464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C430F3E-9E2E-442F-9BA5-1FEF3A82B0CA}"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7EF83-5475-4C4B-88B6-3DB83098244A}" type="slidenum">
              <a:rPr lang="en-US" smtClean="0"/>
              <a:t>‹#›</a:t>
            </a:fld>
            <a:endParaRPr lang="en-US"/>
          </a:p>
        </p:txBody>
      </p:sp>
    </p:spTree>
    <p:extLst>
      <p:ext uri="{BB962C8B-B14F-4D97-AF65-F5344CB8AC3E}">
        <p14:creationId xmlns:p14="http://schemas.microsoft.com/office/powerpoint/2010/main" val="379832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C430F3E-9E2E-442F-9BA5-1FEF3A82B0CA}"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7EF83-5475-4C4B-88B6-3DB83098244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150672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C430F3E-9E2E-442F-9BA5-1FEF3A82B0CA}"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7EF83-5475-4C4B-88B6-3DB83098244A}" type="slidenum">
              <a:rPr lang="en-US" smtClean="0"/>
              <a:t>‹#›</a:t>
            </a:fld>
            <a:endParaRPr lang="en-US"/>
          </a:p>
        </p:txBody>
      </p:sp>
    </p:spTree>
    <p:extLst>
      <p:ext uri="{BB962C8B-B14F-4D97-AF65-F5344CB8AC3E}">
        <p14:creationId xmlns:p14="http://schemas.microsoft.com/office/powerpoint/2010/main" val="8347511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430F3E-9E2E-442F-9BA5-1FEF3A82B0CA}"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7EF83-5475-4C4B-88B6-3DB83098244A}" type="slidenum">
              <a:rPr lang="en-US" smtClean="0"/>
              <a:t>‹#›</a:t>
            </a:fld>
            <a:endParaRPr lang="en-US"/>
          </a:p>
        </p:txBody>
      </p:sp>
    </p:spTree>
    <p:extLst>
      <p:ext uri="{BB962C8B-B14F-4D97-AF65-F5344CB8AC3E}">
        <p14:creationId xmlns:p14="http://schemas.microsoft.com/office/powerpoint/2010/main" val="12375802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430F3E-9E2E-442F-9BA5-1FEF3A82B0CA}"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7EF83-5475-4C4B-88B6-3DB83098244A}" type="slidenum">
              <a:rPr lang="en-US" smtClean="0"/>
              <a:t>‹#›</a:t>
            </a:fld>
            <a:endParaRPr lang="en-US"/>
          </a:p>
        </p:txBody>
      </p:sp>
    </p:spTree>
    <p:extLst>
      <p:ext uri="{BB962C8B-B14F-4D97-AF65-F5344CB8AC3E}">
        <p14:creationId xmlns:p14="http://schemas.microsoft.com/office/powerpoint/2010/main" val="519432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430F3E-9E2E-442F-9BA5-1FEF3A82B0CA}"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7EF83-5475-4C4B-88B6-3DB83098244A}" type="slidenum">
              <a:rPr lang="en-US" smtClean="0"/>
              <a:t>‹#›</a:t>
            </a:fld>
            <a:endParaRPr lang="en-US"/>
          </a:p>
        </p:txBody>
      </p:sp>
    </p:spTree>
    <p:extLst>
      <p:ext uri="{BB962C8B-B14F-4D97-AF65-F5344CB8AC3E}">
        <p14:creationId xmlns:p14="http://schemas.microsoft.com/office/powerpoint/2010/main" val="503641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C430F3E-9E2E-442F-9BA5-1FEF3A82B0CA}"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7EF83-5475-4C4B-88B6-3DB83098244A}" type="slidenum">
              <a:rPr lang="en-US" smtClean="0"/>
              <a:t>‹#›</a:t>
            </a:fld>
            <a:endParaRPr lang="en-US"/>
          </a:p>
        </p:txBody>
      </p:sp>
    </p:spTree>
    <p:extLst>
      <p:ext uri="{BB962C8B-B14F-4D97-AF65-F5344CB8AC3E}">
        <p14:creationId xmlns:p14="http://schemas.microsoft.com/office/powerpoint/2010/main" val="1646364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430F3E-9E2E-442F-9BA5-1FEF3A82B0CA}" type="datetimeFigureOut">
              <a:rPr lang="en-US" smtClean="0"/>
              <a:t>9/18/2024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F7EF83-5475-4C4B-88B6-3DB83098244A}" type="slidenum">
              <a:rPr lang="en-US" smtClean="0"/>
              <a:t>‹#›</a:t>
            </a:fld>
            <a:endParaRPr lang="en-US"/>
          </a:p>
        </p:txBody>
      </p:sp>
    </p:spTree>
    <p:extLst>
      <p:ext uri="{BB962C8B-B14F-4D97-AF65-F5344CB8AC3E}">
        <p14:creationId xmlns:p14="http://schemas.microsoft.com/office/powerpoint/2010/main" val="3995254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430F3E-9E2E-442F-9BA5-1FEF3A82B0CA}" type="datetimeFigureOut">
              <a:rPr lang="en-US" smtClean="0"/>
              <a:t>9/18/2024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F7EF83-5475-4C4B-88B6-3DB83098244A}" type="slidenum">
              <a:rPr lang="en-US" smtClean="0"/>
              <a:t>‹#›</a:t>
            </a:fld>
            <a:endParaRPr lang="en-US"/>
          </a:p>
        </p:txBody>
      </p:sp>
    </p:spTree>
    <p:extLst>
      <p:ext uri="{BB962C8B-B14F-4D97-AF65-F5344CB8AC3E}">
        <p14:creationId xmlns:p14="http://schemas.microsoft.com/office/powerpoint/2010/main" val="2740442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430F3E-9E2E-442F-9BA5-1FEF3A82B0CA}" type="datetimeFigureOut">
              <a:rPr lang="en-US" smtClean="0"/>
              <a:t>9/18/2024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F7EF83-5475-4C4B-88B6-3DB83098244A}" type="slidenum">
              <a:rPr lang="en-US" smtClean="0"/>
              <a:t>‹#›</a:t>
            </a:fld>
            <a:endParaRPr lang="en-US"/>
          </a:p>
        </p:txBody>
      </p:sp>
    </p:spTree>
    <p:extLst>
      <p:ext uri="{BB962C8B-B14F-4D97-AF65-F5344CB8AC3E}">
        <p14:creationId xmlns:p14="http://schemas.microsoft.com/office/powerpoint/2010/main" val="868274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430F3E-9E2E-442F-9BA5-1FEF3A82B0CA}" type="datetimeFigureOut">
              <a:rPr lang="en-US" smtClean="0"/>
              <a:t>9/18/2024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F7EF83-5475-4C4B-88B6-3DB83098244A}" type="slidenum">
              <a:rPr lang="en-US" smtClean="0"/>
              <a:t>‹#›</a:t>
            </a:fld>
            <a:endParaRPr lang="en-US"/>
          </a:p>
        </p:txBody>
      </p:sp>
    </p:spTree>
    <p:extLst>
      <p:ext uri="{BB962C8B-B14F-4D97-AF65-F5344CB8AC3E}">
        <p14:creationId xmlns:p14="http://schemas.microsoft.com/office/powerpoint/2010/main" val="2265960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430F3E-9E2E-442F-9BA5-1FEF3A82B0CA}" type="datetimeFigureOut">
              <a:rPr lang="en-US" smtClean="0"/>
              <a:t>9/18/2024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F7EF83-5475-4C4B-88B6-3DB83098244A}" type="slidenum">
              <a:rPr lang="en-US" smtClean="0"/>
              <a:t>‹#›</a:t>
            </a:fld>
            <a:endParaRPr lang="en-US"/>
          </a:p>
        </p:txBody>
      </p:sp>
    </p:spTree>
    <p:extLst>
      <p:ext uri="{BB962C8B-B14F-4D97-AF65-F5344CB8AC3E}">
        <p14:creationId xmlns:p14="http://schemas.microsoft.com/office/powerpoint/2010/main" val="258280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C430F3E-9E2E-442F-9BA5-1FEF3A82B0CA}" type="datetimeFigureOut">
              <a:rPr lang="en-US" smtClean="0"/>
              <a:t>9/18/2024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F7EF83-5475-4C4B-88B6-3DB83098244A}" type="slidenum">
              <a:rPr lang="en-US" smtClean="0"/>
              <a:t>‹#›</a:t>
            </a:fld>
            <a:endParaRPr lang="en-US"/>
          </a:p>
        </p:txBody>
      </p:sp>
    </p:spTree>
    <p:extLst>
      <p:ext uri="{BB962C8B-B14F-4D97-AF65-F5344CB8AC3E}">
        <p14:creationId xmlns:p14="http://schemas.microsoft.com/office/powerpoint/2010/main" val="1076721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C430F3E-9E2E-442F-9BA5-1FEF3A82B0CA}" type="datetimeFigureOut">
              <a:rPr lang="en-US" smtClean="0"/>
              <a:t>9/18/2024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6F7EF83-5475-4C4B-88B6-3DB83098244A}" type="slidenum">
              <a:rPr lang="en-US" smtClean="0"/>
              <a:t>‹#›</a:t>
            </a:fld>
            <a:endParaRPr lang="en-US"/>
          </a:p>
        </p:txBody>
      </p:sp>
    </p:spTree>
    <p:extLst>
      <p:ext uri="{BB962C8B-B14F-4D97-AF65-F5344CB8AC3E}">
        <p14:creationId xmlns:p14="http://schemas.microsoft.com/office/powerpoint/2010/main" val="4006371247"/>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2404534"/>
            <a:ext cx="9412724" cy="1646302"/>
          </a:xfrm>
        </p:spPr>
        <p:txBody>
          <a:bodyPr/>
          <a:lstStyle/>
          <a:p>
            <a:r>
              <a:rPr lang="en-US" sz="4800" dirty="0"/>
              <a:t>CHALLENGES FACING MODERN SOCIETY AND PROPOSED SOLUTIONS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8850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5"/>
                </a:solidFill>
              </a:rPr>
              <a:t>Proposed Solutions</a:t>
            </a:r>
          </a:p>
        </p:txBody>
      </p:sp>
      <p:sp>
        <p:nvSpPr>
          <p:cNvPr id="3" name="Content Placeholder 2"/>
          <p:cNvSpPr>
            <a:spLocks noGrp="1"/>
          </p:cNvSpPr>
          <p:nvPr>
            <p:ph idx="1"/>
          </p:nvPr>
        </p:nvSpPr>
        <p:spPr/>
        <p:txBody>
          <a:bodyPr>
            <a:normAutofit lnSpcReduction="10000"/>
          </a:bodyPr>
          <a:lstStyle/>
          <a:p>
            <a:r>
              <a:rPr lang="en-US" dirty="0"/>
              <a:t>1.	Accessible Mental Health Services: Expanding access to mental health services through public funding, insurance coverage, and telehealth options can ensure that more people receive the care they need. Integrating mental health services into primary healthcare can also reduce barriers to access.</a:t>
            </a:r>
          </a:p>
          <a:p>
            <a:r>
              <a:rPr lang="en-US" dirty="0"/>
              <a:t>2.	Community Support Programs: Establishing community-based support programs that offer counseling, peer support, and mental health education can provide a safety net for individuals in need. These programs should be culturally sensitive and tailored to the specific needs of different communities.</a:t>
            </a:r>
          </a:p>
          <a:p>
            <a:r>
              <a:rPr lang="en-US" dirty="0"/>
              <a:t>3.	Workplace Mental Health Initiatives: Employers can play a crucial role in supporting mental health by creating a positive work environment, offering mental health resources, and promoting work-life balance. Training managers to recognize and address mental health issues can also improve workplace well-being.</a:t>
            </a:r>
          </a:p>
          <a:p>
            <a:endParaRPr lang="en-US" dirty="0"/>
          </a:p>
        </p:txBody>
      </p:sp>
    </p:spTree>
    <p:extLst>
      <p:ext uri="{BB962C8B-B14F-4D97-AF65-F5344CB8AC3E}">
        <p14:creationId xmlns:p14="http://schemas.microsoft.com/office/powerpoint/2010/main" val="1215709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5"/>
                </a:solidFill>
              </a:rPr>
              <a:t>Conclusion</a:t>
            </a:r>
          </a:p>
        </p:txBody>
      </p:sp>
      <p:sp>
        <p:nvSpPr>
          <p:cNvPr id="3" name="Content Placeholder 2"/>
          <p:cNvSpPr>
            <a:spLocks noGrp="1"/>
          </p:cNvSpPr>
          <p:nvPr>
            <p:ph idx="1"/>
          </p:nvPr>
        </p:nvSpPr>
        <p:spPr/>
        <p:txBody>
          <a:bodyPr/>
          <a:lstStyle/>
          <a:p>
            <a:pPr marL="0" indent="0">
              <a:buNone/>
            </a:pPr>
            <a:r>
              <a:rPr lang="en-US" dirty="0"/>
              <a:t>Modern society faces complex and related challenges that require innovative and holistic solutions. By investing in education and new skills, implementing strong principles, promoting sustainable practices, and supporting social welfare programs, we can address technological disruptions, environmental degradation, social inequality and mental health issues. Cooperation between governments, private sectors, and communities is essential to create a more equitable and sustainable future. As we face these challenges, it is important to prioritize the well-being of individuals and the planet, ensuring that development benefits all members of society.</a:t>
            </a:r>
          </a:p>
        </p:txBody>
      </p:sp>
    </p:spTree>
    <p:extLst>
      <p:ext uri="{BB962C8B-B14F-4D97-AF65-F5344CB8AC3E}">
        <p14:creationId xmlns:p14="http://schemas.microsoft.com/office/powerpoint/2010/main" val="3637312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0406" y="1821439"/>
            <a:ext cx="9213942" cy="1646302"/>
          </a:xfrm>
        </p:spPr>
        <p:txBody>
          <a:bodyPr/>
          <a:lstStyle/>
          <a:p>
            <a:r>
              <a:rPr lang="en-US" dirty="0"/>
              <a:t> </a:t>
            </a:r>
            <a:r>
              <a:rPr lang="en-US" sz="4800" dirty="0"/>
              <a:t>CHANGAMOTO ZINAZOKABILI JAMII YA KISASA NA SULUHU ZINAZOPENDEKEZWA</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06629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accent5"/>
                </a:solidFill>
              </a:rPr>
              <a:t>Utangulizi</a:t>
            </a:r>
            <a:endParaRPr lang="en-US" dirty="0">
              <a:solidFill>
                <a:schemeClr val="accent5"/>
              </a:solidFill>
            </a:endParaRPr>
          </a:p>
        </p:txBody>
      </p:sp>
      <p:sp>
        <p:nvSpPr>
          <p:cNvPr id="3" name="Content Placeholder 2"/>
          <p:cNvSpPr>
            <a:spLocks noGrp="1"/>
          </p:cNvSpPr>
          <p:nvPr>
            <p:ph idx="1"/>
          </p:nvPr>
        </p:nvSpPr>
        <p:spPr/>
        <p:txBody>
          <a:bodyPr/>
          <a:lstStyle/>
          <a:p>
            <a:pPr marL="0" indent="0">
              <a:buNone/>
            </a:pPr>
            <a:r>
              <a:rPr lang="en-US" dirty="0" err="1"/>
              <a:t>Jamii</a:t>
            </a:r>
            <a:r>
              <a:rPr lang="en-US" dirty="0"/>
              <a:t> </a:t>
            </a:r>
            <a:r>
              <a:rPr lang="en-US" dirty="0" err="1"/>
              <a:t>ya</a:t>
            </a:r>
            <a:r>
              <a:rPr lang="en-US" dirty="0"/>
              <a:t> </a:t>
            </a:r>
            <a:r>
              <a:rPr lang="en-US" dirty="0" err="1"/>
              <a:t>kisasa</a:t>
            </a:r>
            <a:r>
              <a:rPr lang="en-US" dirty="0"/>
              <a:t> </a:t>
            </a:r>
            <a:r>
              <a:rPr lang="en-US" dirty="0" err="1"/>
              <a:t>inakabiliwa</a:t>
            </a:r>
            <a:r>
              <a:rPr lang="en-US" dirty="0"/>
              <a:t> </a:t>
            </a:r>
            <a:r>
              <a:rPr lang="en-US" dirty="0" err="1"/>
              <a:t>na</a:t>
            </a:r>
            <a:r>
              <a:rPr lang="en-US" dirty="0"/>
              <a:t> </a:t>
            </a:r>
            <a:r>
              <a:rPr lang="en-US" dirty="0" err="1"/>
              <a:t>changamoto</a:t>
            </a:r>
            <a:r>
              <a:rPr lang="en-US" dirty="0"/>
              <a:t> </a:t>
            </a:r>
            <a:r>
              <a:rPr lang="en-US" dirty="0" err="1"/>
              <a:t>nyingi</a:t>
            </a:r>
            <a:r>
              <a:rPr lang="en-US" dirty="0"/>
              <a:t>, </a:t>
            </a:r>
            <a:r>
              <a:rPr lang="en-US" dirty="0" err="1"/>
              <a:t>kuanzia</a:t>
            </a:r>
            <a:r>
              <a:rPr lang="en-US" dirty="0"/>
              <a:t> </a:t>
            </a:r>
            <a:r>
              <a:rPr lang="en-US" dirty="0" err="1"/>
              <a:t>usumbufu</a:t>
            </a:r>
            <a:r>
              <a:rPr lang="en-US" dirty="0"/>
              <a:t> </a:t>
            </a:r>
            <a:r>
              <a:rPr lang="en-US" dirty="0" err="1"/>
              <a:t>wa</a:t>
            </a:r>
            <a:r>
              <a:rPr lang="en-US" dirty="0"/>
              <a:t> </a:t>
            </a:r>
            <a:r>
              <a:rPr lang="en-US" dirty="0" err="1"/>
              <a:t>kiteknolojia</a:t>
            </a:r>
            <a:r>
              <a:rPr lang="en-US" dirty="0"/>
              <a:t> </a:t>
            </a:r>
            <a:r>
              <a:rPr lang="en-US" dirty="0" err="1"/>
              <a:t>na</a:t>
            </a:r>
            <a:r>
              <a:rPr lang="en-US" dirty="0"/>
              <a:t> </a:t>
            </a:r>
            <a:r>
              <a:rPr lang="en-US" dirty="0" err="1"/>
              <a:t>uharibifu</a:t>
            </a:r>
            <a:r>
              <a:rPr lang="en-US" dirty="0"/>
              <a:t> </a:t>
            </a:r>
            <a:r>
              <a:rPr lang="en-US" dirty="0" err="1"/>
              <a:t>wa</a:t>
            </a:r>
            <a:r>
              <a:rPr lang="en-US" dirty="0"/>
              <a:t> </a:t>
            </a:r>
            <a:r>
              <a:rPr lang="en-US" dirty="0" err="1"/>
              <a:t>mazingira</a:t>
            </a:r>
            <a:r>
              <a:rPr lang="en-US" dirty="0"/>
              <a:t> </a:t>
            </a:r>
            <a:r>
              <a:rPr lang="en-US" dirty="0" err="1"/>
              <a:t>hadi</a:t>
            </a:r>
            <a:r>
              <a:rPr lang="en-US" dirty="0"/>
              <a:t> </a:t>
            </a:r>
            <a:r>
              <a:rPr lang="en-US" dirty="0" err="1"/>
              <a:t>ukosefu</a:t>
            </a:r>
            <a:r>
              <a:rPr lang="en-US" dirty="0"/>
              <a:t> </a:t>
            </a:r>
            <a:r>
              <a:rPr lang="en-US" dirty="0" err="1"/>
              <a:t>wa</a:t>
            </a:r>
            <a:r>
              <a:rPr lang="en-US" dirty="0"/>
              <a:t> </a:t>
            </a:r>
            <a:r>
              <a:rPr lang="en-US" dirty="0" err="1"/>
              <a:t>usawa</a:t>
            </a:r>
            <a:r>
              <a:rPr lang="en-US" dirty="0"/>
              <a:t> </a:t>
            </a:r>
            <a:r>
              <a:rPr lang="en-US" dirty="0" err="1"/>
              <a:t>wa</a:t>
            </a:r>
            <a:r>
              <a:rPr lang="en-US" dirty="0"/>
              <a:t> </a:t>
            </a:r>
            <a:r>
              <a:rPr lang="en-US" dirty="0" err="1"/>
              <a:t>kijamii</a:t>
            </a:r>
            <a:r>
              <a:rPr lang="en-US" dirty="0"/>
              <a:t> </a:t>
            </a:r>
            <a:r>
              <a:rPr lang="en-US" dirty="0" err="1"/>
              <a:t>na</a:t>
            </a:r>
            <a:r>
              <a:rPr lang="en-US" dirty="0"/>
              <a:t> </a:t>
            </a:r>
            <a:r>
              <a:rPr lang="en-US" dirty="0" err="1"/>
              <a:t>maswala</a:t>
            </a:r>
            <a:r>
              <a:rPr lang="en-US" dirty="0"/>
              <a:t> </a:t>
            </a:r>
            <a:r>
              <a:rPr lang="en-US" dirty="0" err="1"/>
              <a:t>ya</a:t>
            </a:r>
            <a:r>
              <a:rPr lang="en-US" dirty="0"/>
              <a:t> </a:t>
            </a:r>
            <a:r>
              <a:rPr lang="en-US" dirty="0" err="1"/>
              <a:t>afya</a:t>
            </a:r>
            <a:r>
              <a:rPr lang="en-US" dirty="0"/>
              <a:t> </a:t>
            </a:r>
            <a:r>
              <a:rPr lang="en-US" dirty="0" err="1"/>
              <a:t>ya</a:t>
            </a:r>
            <a:r>
              <a:rPr lang="en-US" dirty="0"/>
              <a:t> </a:t>
            </a:r>
            <a:r>
              <a:rPr lang="en-US" dirty="0" err="1"/>
              <a:t>akili</a:t>
            </a:r>
            <a:r>
              <a:rPr lang="en-US" dirty="0"/>
              <a:t>. </a:t>
            </a:r>
            <a:r>
              <a:rPr lang="en-US" dirty="0" err="1"/>
              <a:t>Changamoto</a:t>
            </a:r>
            <a:r>
              <a:rPr lang="en-US" dirty="0"/>
              <a:t> </a:t>
            </a:r>
            <a:r>
              <a:rPr lang="en-US" dirty="0" err="1"/>
              <a:t>hizi</a:t>
            </a:r>
            <a:r>
              <a:rPr lang="en-US" dirty="0"/>
              <a:t> </a:t>
            </a:r>
            <a:r>
              <a:rPr lang="en-US" dirty="0" err="1"/>
              <a:t>zimeunganishwa</a:t>
            </a:r>
            <a:r>
              <a:rPr lang="en-US" dirty="0"/>
              <a:t> </a:t>
            </a:r>
            <a:r>
              <a:rPr lang="en-US" dirty="0" err="1"/>
              <a:t>na</a:t>
            </a:r>
            <a:r>
              <a:rPr lang="en-US" dirty="0"/>
              <a:t> </a:t>
            </a:r>
            <a:r>
              <a:rPr lang="en-US" dirty="0" err="1"/>
              <a:t>huathiri</a:t>
            </a:r>
            <a:r>
              <a:rPr lang="en-US" dirty="0"/>
              <a:t> </a:t>
            </a:r>
            <a:r>
              <a:rPr lang="en-US" dirty="0" err="1"/>
              <a:t>watu</a:t>
            </a:r>
            <a:r>
              <a:rPr lang="en-US" dirty="0"/>
              <a:t> </a:t>
            </a:r>
            <a:r>
              <a:rPr lang="en-US" dirty="0" err="1"/>
              <a:t>binafsi</a:t>
            </a:r>
            <a:r>
              <a:rPr lang="en-US" dirty="0"/>
              <a:t>, </a:t>
            </a:r>
            <a:r>
              <a:rPr lang="en-US" dirty="0" err="1"/>
              <a:t>jumuiya</a:t>
            </a:r>
            <a:r>
              <a:rPr lang="en-US" dirty="0"/>
              <a:t> </a:t>
            </a:r>
            <a:r>
              <a:rPr lang="en-US" dirty="0" err="1"/>
              <a:t>na</a:t>
            </a:r>
            <a:r>
              <a:rPr lang="en-US" dirty="0"/>
              <a:t> </a:t>
            </a:r>
            <a:r>
              <a:rPr lang="en-US" dirty="0" err="1"/>
              <a:t>mataifa</a:t>
            </a:r>
            <a:r>
              <a:rPr lang="en-US" dirty="0"/>
              <a:t> </a:t>
            </a:r>
            <a:r>
              <a:rPr lang="en-US" dirty="0" err="1"/>
              <a:t>katika</a:t>
            </a:r>
            <a:r>
              <a:rPr lang="en-US" dirty="0"/>
              <a:t> </a:t>
            </a:r>
            <a:r>
              <a:rPr lang="en-US" dirty="0" err="1"/>
              <a:t>kiwango</a:t>
            </a:r>
            <a:r>
              <a:rPr lang="en-US" dirty="0"/>
              <a:t> cha </a:t>
            </a:r>
            <a:r>
              <a:rPr lang="en-US" dirty="0" err="1"/>
              <a:t>kimataifa</a:t>
            </a:r>
            <a:r>
              <a:rPr lang="en-US" dirty="0"/>
              <a:t>. </a:t>
            </a:r>
            <a:r>
              <a:rPr lang="en-US" dirty="0" err="1"/>
              <a:t>Kushughulikia</a:t>
            </a:r>
            <a:r>
              <a:rPr lang="en-US" dirty="0"/>
              <a:t> </a:t>
            </a:r>
            <a:r>
              <a:rPr lang="en-US" dirty="0" err="1"/>
              <a:t>matatizo</a:t>
            </a:r>
            <a:r>
              <a:rPr lang="en-US" dirty="0"/>
              <a:t> </a:t>
            </a:r>
            <a:r>
              <a:rPr lang="en-US" dirty="0" err="1"/>
              <a:t>haya</a:t>
            </a:r>
            <a:r>
              <a:rPr lang="en-US" dirty="0"/>
              <a:t> </a:t>
            </a:r>
            <a:r>
              <a:rPr lang="en-US" dirty="0" err="1"/>
              <a:t>kunahitaji</a:t>
            </a:r>
            <a:r>
              <a:rPr lang="en-US" dirty="0"/>
              <a:t> </a:t>
            </a:r>
            <a:r>
              <a:rPr lang="en-US" dirty="0" err="1"/>
              <a:t>mbinu</a:t>
            </a:r>
            <a:r>
              <a:rPr lang="en-US" dirty="0"/>
              <a:t> </a:t>
            </a:r>
            <a:r>
              <a:rPr lang="en-US" dirty="0" err="1"/>
              <a:t>yenye</a:t>
            </a:r>
            <a:r>
              <a:rPr lang="en-US" dirty="0"/>
              <a:t> </a:t>
            </a:r>
            <a:r>
              <a:rPr lang="en-US" dirty="0" err="1"/>
              <a:t>vipengele</a:t>
            </a:r>
            <a:r>
              <a:rPr lang="en-US" dirty="0"/>
              <a:t> </a:t>
            </a:r>
            <a:r>
              <a:rPr lang="en-US" dirty="0" err="1"/>
              <a:t>vingi</a:t>
            </a:r>
            <a:r>
              <a:rPr lang="en-US" dirty="0"/>
              <a:t> </a:t>
            </a:r>
            <a:r>
              <a:rPr lang="en-US" dirty="0" err="1"/>
              <a:t>inayojumuisha</a:t>
            </a:r>
            <a:r>
              <a:rPr lang="en-US" dirty="0"/>
              <a:t> </a:t>
            </a:r>
            <a:r>
              <a:rPr lang="en-US" dirty="0" err="1"/>
              <a:t>uvumbuzi</a:t>
            </a:r>
            <a:r>
              <a:rPr lang="en-US" dirty="0"/>
              <a:t> </a:t>
            </a:r>
            <a:r>
              <a:rPr lang="en-US" dirty="0" err="1"/>
              <a:t>wa</a:t>
            </a:r>
            <a:r>
              <a:rPr lang="en-US" dirty="0"/>
              <a:t> </a:t>
            </a:r>
            <a:r>
              <a:rPr lang="en-US" dirty="0" err="1"/>
              <a:t>kiteknolojia</a:t>
            </a:r>
            <a:r>
              <a:rPr lang="en-US" dirty="0"/>
              <a:t>, </a:t>
            </a:r>
            <a:r>
              <a:rPr lang="en-US" dirty="0" err="1"/>
              <a:t>mageuzi</a:t>
            </a:r>
            <a:r>
              <a:rPr lang="en-US" dirty="0"/>
              <a:t> </a:t>
            </a:r>
            <a:r>
              <a:rPr lang="en-US" dirty="0" err="1"/>
              <a:t>ya</a:t>
            </a:r>
            <a:r>
              <a:rPr lang="en-US" dirty="0"/>
              <a:t> sera </a:t>
            </a:r>
            <a:r>
              <a:rPr lang="en-US" dirty="0" err="1"/>
              <a:t>na</a:t>
            </a:r>
            <a:r>
              <a:rPr lang="en-US" dirty="0"/>
              <a:t> </a:t>
            </a:r>
            <a:r>
              <a:rPr lang="en-US" dirty="0" err="1"/>
              <a:t>ushirikishwaji</a:t>
            </a:r>
            <a:r>
              <a:rPr lang="en-US" dirty="0"/>
              <a:t> </a:t>
            </a:r>
            <a:r>
              <a:rPr lang="en-US" dirty="0" err="1"/>
              <a:t>wa</a:t>
            </a:r>
            <a:r>
              <a:rPr lang="en-US" dirty="0"/>
              <a:t> </a:t>
            </a:r>
            <a:r>
              <a:rPr lang="en-US" dirty="0" err="1"/>
              <a:t>jamii</a:t>
            </a:r>
            <a:r>
              <a:rPr lang="en-US" dirty="0"/>
              <a:t>. </a:t>
            </a:r>
            <a:r>
              <a:rPr lang="en-US" dirty="0" err="1"/>
              <a:t>Karatasi</a:t>
            </a:r>
            <a:r>
              <a:rPr lang="en-US" dirty="0"/>
              <a:t> </a:t>
            </a:r>
            <a:r>
              <a:rPr lang="en-US" dirty="0" err="1"/>
              <a:t>hii</a:t>
            </a:r>
            <a:r>
              <a:rPr lang="en-US" dirty="0"/>
              <a:t> </a:t>
            </a:r>
            <a:r>
              <a:rPr lang="en-US" dirty="0" err="1"/>
              <a:t>inachunguza</a:t>
            </a:r>
            <a:r>
              <a:rPr lang="en-US" dirty="0"/>
              <a:t> </a:t>
            </a:r>
            <a:r>
              <a:rPr lang="en-US" dirty="0" err="1"/>
              <a:t>baadhi</a:t>
            </a:r>
            <a:r>
              <a:rPr lang="en-US" dirty="0"/>
              <a:t> </a:t>
            </a:r>
            <a:r>
              <a:rPr lang="en-US" dirty="0" err="1"/>
              <a:t>ya</a:t>
            </a:r>
            <a:r>
              <a:rPr lang="en-US" dirty="0"/>
              <a:t> </a:t>
            </a:r>
            <a:r>
              <a:rPr lang="en-US" dirty="0" err="1"/>
              <a:t>changamoto</a:t>
            </a:r>
            <a:r>
              <a:rPr lang="en-US" dirty="0"/>
              <a:t> </a:t>
            </a:r>
            <a:r>
              <a:rPr lang="en-US" dirty="0" err="1"/>
              <a:t>kubwa</a:t>
            </a:r>
            <a:r>
              <a:rPr lang="en-US" dirty="0"/>
              <a:t> </a:t>
            </a:r>
            <a:r>
              <a:rPr lang="en-US" dirty="0" err="1"/>
              <a:t>zinazoikabili</a:t>
            </a:r>
            <a:r>
              <a:rPr lang="en-US" dirty="0"/>
              <a:t> </a:t>
            </a:r>
            <a:r>
              <a:rPr lang="en-US" dirty="0" err="1"/>
              <a:t>jamii</a:t>
            </a:r>
            <a:r>
              <a:rPr lang="en-US" dirty="0"/>
              <a:t> </a:t>
            </a:r>
            <a:r>
              <a:rPr lang="en-US" dirty="0" err="1"/>
              <a:t>ya</a:t>
            </a:r>
            <a:r>
              <a:rPr lang="en-US" dirty="0"/>
              <a:t> </a:t>
            </a:r>
            <a:r>
              <a:rPr lang="en-US" dirty="0" err="1"/>
              <a:t>kisasa</a:t>
            </a:r>
            <a:r>
              <a:rPr lang="en-US" dirty="0"/>
              <a:t> </a:t>
            </a:r>
            <a:r>
              <a:rPr lang="en-US" dirty="0" err="1"/>
              <a:t>na</a:t>
            </a:r>
            <a:r>
              <a:rPr lang="en-US" dirty="0"/>
              <a:t> </a:t>
            </a:r>
            <a:r>
              <a:rPr lang="en-US" dirty="0" err="1"/>
              <a:t>inapendekeza</a:t>
            </a:r>
            <a:r>
              <a:rPr lang="en-US" dirty="0"/>
              <a:t> </a:t>
            </a:r>
            <a:r>
              <a:rPr lang="en-US" dirty="0" err="1"/>
              <a:t>masuluhisho</a:t>
            </a:r>
            <a:r>
              <a:rPr lang="en-US" dirty="0"/>
              <a:t> </a:t>
            </a:r>
            <a:r>
              <a:rPr lang="en-US" dirty="0" err="1"/>
              <a:t>ya</a:t>
            </a:r>
            <a:r>
              <a:rPr lang="en-US" dirty="0"/>
              <a:t> kina </a:t>
            </a:r>
            <a:r>
              <a:rPr lang="en-US" dirty="0" err="1"/>
              <a:t>ili</a:t>
            </a:r>
            <a:r>
              <a:rPr lang="en-US" dirty="0"/>
              <a:t> </a:t>
            </a:r>
            <a:r>
              <a:rPr lang="en-US" dirty="0" err="1"/>
              <a:t>kuyashughulikia</a:t>
            </a:r>
            <a:r>
              <a:rPr lang="en-US" dirty="0"/>
              <a:t>.</a:t>
            </a:r>
          </a:p>
        </p:txBody>
      </p:sp>
    </p:spTree>
    <p:extLst>
      <p:ext uri="{BB962C8B-B14F-4D97-AF65-F5344CB8AC3E}">
        <p14:creationId xmlns:p14="http://schemas.microsoft.com/office/powerpoint/2010/main" val="4546103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5"/>
                </a:solidFill>
              </a:rPr>
              <a:t>1: </a:t>
            </a:r>
            <a:r>
              <a:rPr lang="en-US" dirty="0" err="1">
                <a:solidFill>
                  <a:schemeClr val="accent5"/>
                </a:solidFill>
              </a:rPr>
              <a:t>Usumbufu</a:t>
            </a:r>
            <a:r>
              <a:rPr lang="en-US" dirty="0">
                <a:solidFill>
                  <a:schemeClr val="accent5"/>
                </a:solidFill>
              </a:rPr>
              <a:t> </a:t>
            </a:r>
            <a:r>
              <a:rPr lang="en-US" dirty="0" err="1">
                <a:solidFill>
                  <a:schemeClr val="accent5"/>
                </a:solidFill>
              </a:rPr>
              <a:t>wa</a:t>
            </a:r>
            <a:r>
              <a:rPr lang="en-US" dirty="0">
                <a:solidFill>
                  <a:schemeClr val="accent5"/>
                </a:solidFill>
              </a:rPr>
              <a:t> </a:t>
            </a:r>
            <a:r>
              <a:rPr lang="en-US" dirty="0" err="1">
                <a:solidFill>
                  <a:schemeClr val="accent5"/>
                </a:solidFill>
              </a:rPr>
              <a:t>Kiteknolojia</a:t>
            </a:r>
            <a:endParaRPr lang="en-US" dirty="0">
              <a:solidFill>
                <a:schemeClr val="accent5"/>
              </a:solidFill>
            </a:endParaRPr>
          </a:p>
        </p:txBody>
      </p:sp>
      <p:sp>
        <p:nvSpPr>
          <p:cNvPr id="3" name="Content Placeholder 2"/>
          <p:cNvSpPr>
            <a:spLocks noGrp="1"/>
          </p:cNvSpPr>
          <p:nvPr>
            <p:ph idx="1"/>
          </p:nvPr>
        </p:nvSpPr>
        <p:spPr/>
        <p:txBody>
          <a:bodyPr/>
          <a:lstStyle/>
          <a:p>
            <a:pPr marL="0" indent="0">
              <a:buNone/>
            </a:pPr>
            <a:r>
              <a:rPr lang="en-US" dirty="0" err="1"/>
              <a:t>Tatizo</a:t>
            </a:r>
            <a:endParaRPr lang="en-US" dirty="0"/>
          </a:p>
          <a:p>
            <a:pPr marL="0" indent="0">
              <a:buNone/>
            </a:pPr>
            <a:r>
              <a:rPr lang="en-US" dirty="0" err="1"/>
              <a:t>Maendeleo</a:t>
            </a:r>
            <a:r>
              <a:rPr lang="en-US" dirty="0"/>
              <a:t> </a:t>
            </a:r>
            <a:r>
              <a:rPr lang="en-US" dirty="0" err="1"/>
              <a:t>ya</a:t>
            </a:r>
            <a:r>
              <a:rPr lang="en-US" dirty="0"/>
              <a:t> </a:t>
            </a:r>
            <a:r>
              <a:rPr lang="en-US" dirty="0" err="1"/>
              <a:t>haraka</a:t>
            </a:r>
            <a:r>
              <a:rPr lang="en-US" dirty="0"/>
              <a:t> </a:t>
            </a:r>
            <a:r>
              <a:rPr lang="en-US" dirty="0" err="1"/>
              <a:t>ya</a:t>
            </a:r>
            <a:r>
              <a:rPr lang="en-US" dirty="0"/>
              <a:t> </a:t>
            </a:r>
            <a:r>
              <a:rPr lang="en-US" dirty="0" err="1"/>
              <a:t>teknolojia</a:t>
            </a:r>
            <a:r>
              <a:rPr lang="en-US" dirty="0"/>
              <a:t>, </a:t>
            </a:r>
            <a:r>
              <a:rPr lang="en-US" dirty="0" err="1"/>
              <a:t>ingawa</a:t>
            </a:r>
            <a:r>
              <a:rPr lang="en-US" dirty="0"/>
              <a:t> </a:t>
            </a:r>
            <a:r>
              <a:rPr lang="en-US" dirty="0" err="1"/>
              <a:t>yana</a:t>
            </a:r>
            <a:r>
              <a:rPr lang="en-US" dirty="0"/>
              <a:t> </a:t>
            </a:r>
            <a:r>
              <a:rPr lang="en-US" dirty="0" err="1"/>
              <a:t>manufaa</a:t>
            </a:r>
            <a:r>
              <a:rPr lang="en-US" dirty="0"/>
              <a:t> </a:t>
            </a:r>
            <a:r>
              <a:rPr lang="en-US" dirty="0" err="1"/>
              <a:t>kwa</a:t>
            </a:r>
            <a:r>
              <a:rPr lang="en-US" dirty="0"/>
              <a:t> </a:t>
            </a:r>
            <a:r>
              <a:rPr lang="en-US" dirty="0" err="1"/>
              <a:t>njia</a:t>
            </a:r>
            <a:r>
              <a:rPr lang="en-US" dirty="0"/>
              <a:t> </a:t>
            </a:r>
            <a:r>
              <a:rPr lang="en-US" dirty="0" err="1"/>
              <a:t>nyingi</a:t>
            </a:r>
            <a:r>
              <a:rPr lang="en-US" dirty="0"/>
              <a:t>, </a:t>
            </a:r>
            <a:r>
              <a:rPr lang="en-US" dirty="0" err="1"/>
              <a:t>yamesababisha</a:t>
            </a:r>
            <a:r>
              <a:rPr lang="en-US" dirty="0"/>
              <a:t> </a:t>
            </a:r>
            <a:r>
              <a:rPr lang="en-US" dirty="0" err="1"/>
              <a:t>usumbufu</a:t>
            </a:r>
            <a:r>
              <a:rPr lang="en-US" dirty="0"/>
              <a:t> </a:t>
            </a:r>
            <a:r>
              <a:rPr lang="en-US" dirty="0" err="1"/>
              <a:t>mkubwa</a:t>
            </a:r>
            <a:r>
              <a:rPr lang="en-US" dirty="0"/>
              <a:t> </a:t>
            </a:r>
            <a:r>
              <a:rPr lang="en-US" dirty="0" err="1"/>
              <a:t>katika</a:t>
            </a:r>
            <a:r>
              <a:rPr lang="en-US" dirty="0"/>
              <a:t> </a:t>
            </a:r>
            <a:r>
              <a:rPr lang="en-US" dirty="0" err="1"/>
              <a:t>soko</a:t>
            </a:r>
            <a:r>
              <a:rPr lang="en-US" dirty="0"/>
              <a:t> la </a:t>
            </a:r>
            <a:r>
              <a:rPr lang="en-US" dirty="0" err="1"/>
              <a:t>ajira</a:t>
            </a:r>
            <a:r>
              <a:rPr lang="en-US" dirty="0"/>
              <a:t>, </a:t>
            </a:r>
            <a:r>
              <a:rPr lang="en-US" dirty="0" err="1"/>
              <a:t>masuala</a:t>
            </a:r>
            <a:r>
              <a:rPr lang="en-US" dirty="0"/>
              <a:t> </a:t>
            </a:r>
            <a:r>
              <a:rPr lang="en-US" dirty="0" err="1"/>
              <a:t>ya</a:t>
            </a:r>
            <a:r>
              <a:rPr lang="en-US" dirty="0"/>
              <a:t> </a:t>
            </a:r>
            <a:r>
              <a:rPr lang="en-US" dirty="0" err="1"/>
              <a:t>faragha</a:t>
            </a:r>
            <a:r>
              <a:rPr lang="en-US" dirty="0"/>
              <a:t>, </a:t>
            </a:r>
            <a:r>
              <a:rPr lang="en-US" dirty="0" err="1"/>
              <a:t>na</a:t>
            </a:r>
            <a:r>
              <a:rPr lang="en-US" dirty="0"/>
              <a:t> </a:t>
            </a:r>
            <a:r>
              <a:rPr lang="en-US" dirty="0" err="1"/>
              <a:t>uraibu</a:t>
            </a:r>
            <a:r>
              <a:rPr lang="en-US" dirty="0"/>
              <a:t> </a:t>
            </a:r>
            <a:r>
              <a:rPr lang="en-US" dirty="0" err="1"/>
              <a:t>wa</a:t>
            </a:r>
            <a:r>
              <a:rPr lang="en-US" dirty="0"/>
              <a:t> </a:t>
            </a:r>
            <a:r>
              <a:rPr lang="en-US" dirty="0" err="1"/>
              <a:t>kidijitali</a:t>
            </a:r>
            <a:r>
              <a:rPr lang="en-US" dirty="0"/>
              <a:t>. Automation </a:t>
            </a:r>
            <a:r>
              <a:rPr lang="en-US" dirty="0" err="1"/>
              <a:t>na</a:t>
            </a:r>
            <a:r>
              <a:rPr lang="en-US" dirty="0"/>
              <a:t> </a:t>
            </a:r>
            <a:r>
              <a:rPr lang="en-US" dirty="0" err="1"/>
              <a:t>akili</a:t>
            </a:r>
            <a:r>
              <a:rPr lang="en-US" dirty="0"/>
              <a:t> </a:t>
            </a:r>
            <a:r>
              <a:rPr lang="en-US" dirty="0" err="1"/>
              <a:t>bandia</a:t>
            </a:r>
            <a:r>
              <a:rPr lang="en-US" dirty="0"/>
              <a:t> (AI) </a:t>
            </a:r>
            <a:r>
              <a:rPr lang="en-US" dirty="0" err="1"/>
              <a:t>zinachukua</a:t>
            </a:r>
            <a:r>
              <a:rPr lang="en-US" dirty="0"/>
              <a:t> </a:t>
            </a:r>
            <a:r>
              <a:rPr lang="en-US" dirty="0" err="1"/>
              <a:t>nafasi</a:t>
            </a:r>
            <a:r>
              <a:rPr lang="en-US" dirty="0"/>
              <a:t> </a:t>
            </a:r>
            <a:r>
              <a:rPr lang="en-US" dirty="0" err="1"/>
              <a:t>ya</a:t>
            </a:r>
            <a:r>
              <a:rPr lang="en-US" dirty="0"/>
              <a:t> </a:t>
            </a:r>
            <a:r>
              <a:rPr lang="en-US" dirty="0" err="1"/>
              <a:t>kazi</a:t>
            </a:r>
            <a:r>
              <a:rPr lang="en-US" dirty="0"/>
              <a:t> </a:t>
            </a:r>
            <a:r>
              <a:rPr lang="en-US" dirty="0" err="1"/>
              <a:t>nyingi</a:t>
            </a:r>
            <a:r>
              <a:rPr lang="en-US" dirty="0"/>
              <a:t> </a:t>
            </a:r>
            <a:r>
              <a:rPr lang="en-US" dirty="0" err="1"/>
              <a:t>za</a:t>
            </a:r>
            <a:r>
              <a:rPr lang="en-US" dirty="0"/>
              <a:t> </a:t>
            </a:r>
            <a:r>
              <a:rPr lang="en-US" dirty="0" err="1"/>
              <a:t>kitamaduni</a:t>
            </a:r>
            <a:r>
              <a:rPr lang="en-US" dirty="0"/>
              <a:t>, </a:t>
            </a:r>
            <a:r>
              <a:rPr lang="en-US" dirty="0" err="1"/>
              <a:t>na</a:t>
            </a:r>
            <a:r>
              <a:rPr lang="en-US" dirty="0"/>
              <a:t> </a:t>
            </a:r>
            <a:r>
              <a:rPr lang="en-US" dirty="0" err="1"/>
              <a:t>kusababisha</a:t>
            </a:r>
            <a:r>
              <a:rPr lang="en-US" dirty="0"/>
              <a:t> </a:t>
            </a:r>
            <a:r>
              <a:rPr lang="en-US" dirty="0" err="1"/>
              <a:t>ukosefu</a:t>
            </a:r>
            <a:r>
              <a:rPr lang="en-US" dirty="0"/>
              <a:t> </a:t>
            </a:r>
            <a:r>
              <a:rPr lang="en-US" dirty="0" err="1"/>
              <a:t>wa</a:t>
            </a:r>
            <a:r>
              <a:rPr lang="en-US" dirty="0"/>
              <a:t> </a:t>
            </a:r>
            <a:r>
              <a:rPr lang="en-US" dirty="0" err="1"/>
              <a:t>usalama</a:t>
            </a:r>
            <a:r>
              <a:rPr lang="en-US" dirty="0"/>
              <a:t> </a:t>
            </a:r>
            <a:r>
              <a:rPr lang="en-US" dirty="0" err="1"/>
              <a:t>wa</a:t>
            </a:r>
            <a:r>
              <a:rPr lang="en-US" dirty="0"/>
              <a:t> </a:t>
            </a:r>
            <a:r>
              <a:rPr lang="en-US" dirty="0" err="1"/>
              <a:t>kiuchumi</a:t>
            </a:r>
            <a:r>
              <a:rPr lang="en-US" dirty="0"/>
              <a:t> </a:t>
            </a:r>
            <a:r>
              <a:rPr lang="en-US" dirty="0" err="1"/>
              <a:t>kwa</a:t>
            </a:r>
            <a:r>
              <a:rPr lang="en-US" dirty="0"/>
              <a:t> </a:t>
            </a:r>
            <a:r>
              <a:rPr lang="en-US" dirty="0" err="1"/>
              <a:t>wafanyikazi</a:t>
            </a:r>
            <a:r>
              <a:rPr lang="en-US" dirty="0"/>
              <a:t> </a:t>
            </a:r>
            <a:r>
              <a:rPr lang="en-US" dirty="0" err="1"/>
              <a:t>wengi</a:t>
            </a:r>
            <a:r>
              <a:rPr lang="en-US" dirty="0"/>
              <a:t>. Zaidi </a:t>
            </a:r>
            <a:r>
              <a:rPr lang="en-US" dirty="0" err="1"/>
              <a:t>ya</a:t>
            </a:r>
            <a:r>
              <a:rPr lang="en-US" dirty="0"/>
              <a:t> </a:t>
            </a:r>
            <a:r>
              <a:rPr lang="en-US" dirty="0" err="1"/>
              <a:t>hayo</a:t>
            </a:r>
            <a:r>
              <a:rPr lang="en-US" dirty="0"/>
              <a:t>, </a:t>
            </a:r>
            <a:r>
              <a:rPr lang="en-US" dirty="0" err="1"/>
              <a:t>hali</a:t>
            </a:r>
            <a:r>
              <a:rPr lang="en-US" dirty="0"/>
              <a:t> </a:t>
            </a:r>
            <a:r>
              <a:rPr lang="en-US" dirty="0" err="1"/>
              <a:t>iliyoenea</a:t>
            </a:r>
            <a:r>
              <a:rPr lang="en-US" dirty="0"/>
              <a:t> </a:t>
            </a:r>
            <a:r>
              <a:rPr lang="en-US" dirty="0" err="1"/>
              <a:t>ya</a:t>
            </a:r>
            <a:r>
              <a:rPr lang="en-US" dirty="0"/>
              <a:t> </a:t>
            </a:r>
            <a:r>
              <a:rPr lang="en-US" dirty="0" err="1"/>
              <a:t>teknolojia</a:t>
            </a:r>
            <a:r>
              <a:rPr lang="en-US" dirty="0"/>
              <a:t> </a:t>
            </a:r>
            <a:r>
              <a:rPr lang="en-US" dirty="0" err="1"/>
              <a:t>ya</a:t>
            </a:r>
            <a:r>
              <a:rPr lang="en-US" dirty="0"/>
              <a:t> </a:t>
            </a:r>
            <a:r>
              <a:rPr lang="en-US" dirty="0" err="1"/>
              <a:t>kidijitali</a:t>
            </a:r>
            <a:r>
              <a:rPr lang="en-US" dirty="0"/>
              <a:t> </a:t>
            </a:r>
            <a:r>
              <a:rPr lang="en-US" dirty="0" err="1"/>
              <a:t>imeibua</a:t>
            </a:r>
            <a:r>
              <a:rPr lang="en-US" dirty="0"/>
              <a:t> </a:t>
            </a:r>
            <a:r>
              <a:rPr lang="en-US" dirty="0" err="1"/>
              <a:t>wasiwasi</a:t>
            </a:r>
            <a:r>
              <a:rPr lang="en-US" dirty="0"/>
              <a:t> </a:t>
            </a:r>
            <a:r>
              <a:rPr lang="en-US" dirty="0" err="1"/>
              <a:t>kuhusu</a:t>
            </a:r>
            <a:r>
              <a:rPr lang="en-US" dirty="0"/>
              <a:t> </a:t>
            </a:r>
            <a:r>
              <a:rPr lang="en-US" dirty="0" err="1"/>
              <a:t>faragha</a:t>
            </a:r>
            <a:r>
              <a:rPr lang="en-US" dirty="0"/>
              <a:t> </a:t>
            </a:r>
            <a:r>
              <a:rPr lang="en-US" dirty="0" err="1"/>
              <a:t>ya</a:t>
            </a:r>
            <a:r>
              <a:rPr lang="en-US" dirty="0"/>
              <a:t> data </a:t>
            </a:r>
            <a:r>
              <a:rPr lang="en-US" dirty="0" err="1"/>
              <a:t>na</a:t>
            </a:r>
            <a:r>
              <a:rPr lang="en-US" dirty="0"/>
              <a:t> </a:t>
            </a:r>
            <a:r>
              <a:rPr lang="en-US" dirty="0" err="1"/>
              <a:t>usalama</a:t>
            </a:r>
            <a:r>
              <a:rPr lang="en-US" dirty="0"/>
              <a:t> </a:t>
            </a:r>
            <a:r>
              <a:rPr lang="en-US" dirty="0" err="1"/>
              <a:t>wa</a:t>
            </a:r>
            <a:r>
              <a:rPr lang="en-US" dirty="0"/>
              <a:t> </a:t>
            </a:r>
            <a:r>
              <a:rPr lang="en-US" dirty="0" err="1"/>
              <a:t>mtandao</a:t>
            </a:r>
            <a:r>
              <a:rPr lang="en-US" dirty="0"/>
              <a:t>. Zaidi </a:t>
            </a:r>
            <a:r>
              <a:rPr lang="en-US" dirty="0" err="1"/>
              <a:t>ya</a:t>
            </a:r>
            <a:r>
              <a:rPr lang="en-US" dirty="0"/>
              <a:t> </a:t>
            </a:r>
            <a:r>
              <a:rPr lang="en-US" dirty="0" err="1"/>
              <a:t>hayo</a:t>
            </a:r>
            <a:r>
              <a:rPr lang="en-US" dirty="0"/>
              <a:t>, </a:t>
            </a:r>
            <a:r>
              <a:rPr lang="en-US" dirty="0" err="1"/>
              <a:t>matumizi</a:t>
            </a:r>
            <a:r>
              <a:rPr lang="en-US" dirty="0"/>
              <a:t> </a:t>
            </a:r>
            <a:r>
              <a:rPr lang="en-US" dirty="0" err="1"/>
              <a:t>ya</a:t>
            </a:r>
            <a:r>
              <a:rPr lang="en-US" dirty="0"/>
              <a:t> </a:t>
            </a:r>
            <a:r>
              <a:rPr lang="en-US" dirty="0" err="1"/>
              <a:t>kupita</a:t>
            </a:r>
            <a:r>
              <a:rPr lang="en-US" dirty="0"/>
              <a:t> </a:t>
            </a:r>
            <a:r>
              <a:rPr lang="en-US" dirty="0" err="1"/>
              <a:t>kiasi</a:t>
            </a:r>
            <a:r>
              <a:rPr lang="en-US" dirty="0"/>
              <a:t> </a:t>
            </a:r>
            <a:r>
              <a:rPr lang="en-US" dirty="0" err="1"/>
              <a:t>ya</a:t>
            </a:r>
            <a:r>
              <a:rPr lang="en-US" dirty="0"/>
              <a:t> </a:t>
            </a:r>
            <a:r>
              <a:rPr lang="en-US" dirty="0" err="1"/>
              <a:t>vifaa</a:t>
            </a:r>
            <a:r>
              <a:rPr lang="en-US" dirty="0"/>
              <a:t> </a:t>
            </a:r>
            <a:r>
              <a:rPr lang="en-US" dirty="0" err="1"/>
              <a:t>vya</a:t>
            </a:r>
            <a:r>
              <a:rPr lang="en-US" dirty="0"/>
              <a:t> </a:t>
            </a:r>
            <a:r>
              <a:rPr lang="en-US" dirty="0" err="1"/>
              <a:t>kidijitali</a:t>
            </a:r>
            <a:r>
              <a:rPr lang="en-US" dirty="0"/>
              <a:t> </a:t>
            </a:r>
            <a:r>
              <a:rPr lang="en-US" dirty="0" err="1"/>
              <a:t>yamehusishwa</a:t>
            </a:r>
            <a:r>
              <a:rPr lang="en-US" dirty="0"/>
              <a:t> </a:t>
            </a:r>
            <a:r>
              <a:rPr lang="en-US" dirty="0" err="1"/>
              <a:t>na</a:t>
            </a:r>
            <a:r>
              <a:rPr lang="en-US" dirty="0"/>
              <a:t> </a:t>
            </a:r>
            <a:r>
              <a:rPr lang="en-US" dirty="0" err="1"/>
              <a:t>masuala</a:t>
            </a:r>
            <a:r>
              <a:rPr lang="en-US" dirty="0"/>
              <a:t> </a:t>
            </a:r>
            <a:r>
              <a:rPr lang="en-US" dirty="0" err="1"/>
              <a:t>ya</a:t>
            </a:r>
            <a:r>
              <a:rPr lang="en-US" dirty="0"/>
              <a:t> </a:t>
            </a:r>
            <a:r>
              <a:rPr lang="en-US" dirty="0" err="1"/>
              <a:t>afya</a:t>
            </a:r>
            <a:r>
              <a:rPr lang="en-US" dirty="0"/>
              <a:t> </a:t>
            </a:r>
            <a:r>
              <a:rPr lang="en-US" dirty="0" err="1"/>
              <a:t>ya</a:t>
            </a:r>
            <a:r>
              <a:rPr lang="en-US" dirty="0"/>
              <a:t> </a:t>
            </a:r>
            <a:r>
              <a:rPr lang="en-US" dirty="0" err="1"/>
              <a:t>akili</a:t>
            </a:r>
            <a:r>
              <a:rPr lang="en-US" dirty="0"/>
              <a:t> </a:t>
            </a:r>
            <a:r>
              <a:rPr lang="en-US" dirty="0" err="1"/>
              <a:t>kama</a:t>
            </a:r>
            <a:r>
              <a:rPr lang="en-US" dirty="0"/>
              <a:t> vile </a:t>
            </a:r>
            <a:r>
              <a:rPr lang="en-US" dirty="0" err="1"/>
              <a:t>wasiwasi</a:t>
            </a:r>
            <a:r>
              <a:rPr lang="en-US" dirty="0"/>
              <a:t>, </a:t>
            </a:r>
            <a:r>
              <a:rPr lang="en-US" dirty="0" err="1"/>
              <a:t>mfadhaiko</a:t>
            </a:r>
            <a:r>
              <a:rPr lang="en-US" dirty="0"/>
              <a:t>, </a:t>
            </a:r>
            <a:r>
              <a:rPr lang="en-US" dirty="0" err="1"/>
              <a:t>na</a:t>
            </a:r>
            <a:r>
              <a:rPr lang="en-US" dirty="0"/>
              <a:t> </a:t>
            </a:r>
            <a:r>
              <a:rPr lang="en-US" dirty="0" err="1"/>
              <a:t>kupungua</a:t>
            </a:r>
            <a:r>
              <a:rPr lang="en-US" dirty="0"/>
              <a:t> </a:t>
            </a:r>
            <a:r>
              <a:rPr lang="en-US" dirty="0" err="1"/>
              <a:t>kwa</a:t>
            </a:r>
            <a:r>
              <a:rPr lang="en-US" dirty="0"/>
              <a:t> </a:t>
            </a:r>
            <a:r>
              <a:rPr lang="en-US" dirty="0" err="1"/>
              <a:t>muda</a:t>
            </a:r>
            <a:r>
              <a:rPr lang="en-US" dirty="0"/>
              <a:t> </a:t>
            </a:r>
            <a:r>
              <a:rPr lang="en-US" dirty="0" err="1"/>
              <a:t>wa</a:t>
            </a:r>
            <a:r>
              <a:rPr lang="en-US" dirty="0"/>
              <a:t> </a:t>
            </a:r>
            <a:r>
              <a:rPr lang="en-US" dirty="0" err="1"/>
              <a:t>umakini</a:t>
            </a:r>
            <a:r>
              <a:rPr lang="en-US" dirty="0"/>
              <a:t>.</a:t>
            </a:r>
          </a:p>
          <a:p>
            <a:pPr marL="0" indent="0">
              <a:buNone/>
            </a:pPr>
            <a:endParaRPr lang="en-US" dirty="0"/>
          </a:p>
        </p:txBody>
      </p:sp>
    </p:spTree>
    <p:extLst>
      <p:ext uri="{BB962C8B-B14F-4D97-AF65-F5344CB8AC3E}">
        <p14:creationId xmlns:p14="http://schemas.microsoft.com/office/powerpoint/2010/main" val="36363534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accent5"/>
                </a:solidFill>
              </a:rPr>
              <a:t>Suluhu</a:t>
            </a:r>
            <a:r>
              <a:rPr lang="en-US" dirty="0">
                <a:solidFill>
                  <a:schemeClr val="accent5"/>
                </a:solidFill>
              </a:rPr>
              <a:t> </a:t>
            </a:r>
            <a:r>
              <a:rPr lang="en-US" dirty="0" err="1">
                <a:solidFill>
                  <a:schemeClr val="accent5"/>
                </a:solidFill>
              </a:rPr>
              <a:t>Zilizopendekezwa</a:t>
            </a:r>
            <a:endParaRPr lang="en-US" dirty="0">
              <a:solidFill>
                <a:schemeClr val="accent5"/>
              </a:solidFill>
            </a:endParaRPr>
          </a:p>
        </p:txBody>
      </p:sp>
      <p:sp>
        <p:nvSpPr>
          <p:cNvPr id="3" name="Content Placeholder 2"/>
          <p:cNvSpPr>
            <a:spLocks noGrp="1"/>
          </p:cNvSpPr>
          <p:nvPr>
            <p:ph idx="1"/>
          </p:nvPr>
        </p:nvSpPr>
        <p:spPr/>
        <p:txBody>
          <a:bodyPr>
            <a:normAutofit fontScale="92500" lnSpcReduction="10000"/>
          </a:bodyPr>
          <a:lstStyle/>
          <a:p>
            <a:r>
              <a:rPr lang="en-US" dirty="0"/>
              <a:t>.</a:t>
            </a:r>
            <a:r>
              <a:rPr lang="en-US" dirty="0" err="1"/>
              <a:t>Mipango</a:t>
            </a:r>
            <a:r>
              <a:rPr lang="en-US" dirty="0"/>
              <a:t> </a:t>
            </a:r>
            <a:r>
              <a:rPr lang="en-US" dirty="0" err="1"/>
              <a:t>ya</a:t>
            </a:r>
            <a:r>
              <a:rPr lang="en-US" dirty="0"/>
              <a:t> </a:t>
            </a:r>
            <a:r>
              <a:rPr lang="en-US" dirty="0" err="1"/>
              <a:t>Elimu</a:t>
            </a:r>
            <a:r>
              <a:rPr lang="en-US" dirty="0"/>
              <a:t> </a:t>
            </a:r>
            <a:r>
              <a:rPr lang="en-US" dirty="0" err="1"/>
              <a:t>na</a:t>
            </a:r>
            <a:r>
              <a:rPr lang="en-US" dirty="0"/>
              <a:t> </a:t>
            </a:r>
            <a:r>
              <a:rPr lang="en-US" dirty="0" err="1"/>
              <a:t>Ujuzi</a:t>
            </a:r>
            <a:r>
              <a:rPr lang="en-US" dirty="0"/>
              <a:t> </a:t>
            </a:r>
            <a:r>
              <a:rPr lang="en-US" dirty="0" err="1"/>
              <a:t>Upya</a:t>
            </a:r>
            <a:r>
              <a:rPr lang="en-US" dirty="0"/>
              <a:t>: </a:t>
            </a:r>
            <a:r>
              <a:rPr lang="en-US" dirty="0" err="1"/>
              <a:t>Serikali</a:t>
            </a:r>
            <a:r>
              <a:rPr lang="en-US" dirty="0"/>
              <a:t> </a:t>
            </a:r>
            <a:r>
              <a:rPr lang="en-US" dirty="0" err="1"/>
              <a:t>na</a:t>
            </a:r>
            <a:r>
              <a:rPr lang="en-US" dirty="0"/>
              <a:t> </a:t>
            </a:r>
            <a:r>
              <a:rPr lang="en-US" dirty="0" err="1"/>
              <a:t>sekta</a:t>
            </a:r>
            <a:r>
              <a:rPr lang="en-US" dirty="0"/>
              <a:t> </a:t>
            </a:r>
            <a:r>
              <a:rPr lang="en-US" dirty="0" err="1"/>
              <a:t>binafsi</a:t>
            </a:r>
            <a:r>
              <a:rPr lang="en-US" dirty="0"/>
              <a:t> </a:t>
            </a:r>
            <a:r>
              <a:rPr lang="en-US" dirty="0" err="1"/>
              <a:t>zinapaswa</a:t>
            </a:r>
            <a:r>
              <a:rPr lang="en-US" dirty="0"/>
              <a:t> </a:t>
            </a:r>
            <a:r>
              <a:rPr lang="en-US" dirty="0" err="1"/>
              <a:t>kuwekeza</a:t>
            </a:r>
            <a:r>
              <a:rPr lang="en-US" dirty="0"/>
              <a:t> </a:t>
            </a:r>
            <a:r>
              <a:rPr lang="en-US" dirty="0" err="1"/>
              <a:t>katika</a:t>
            </a:r>
            <a:r>
              <a:rPr lang="en-US" dirty="0"/>
              <a:t> </a:t>
            </a:r>
            <a:r>
              <a:rPr lang="en-US" dirty="0" err="1"/>
              <a:t>programu</a:t>
            </a:r>
            <a:r>
              <a:rPr lang="en-US" dirty="0"/>
              <a:t> </a:t>
            </a:r>
            <a:r>
              <a:rPr lang="en-US" dirty="0" err="1"/>
              <a:t>za</a:t>
            </a:r>
            <a:r>
              <a:rPr lang="en-US" dirty="0"/>
              <a:t> </a:t>
            </a:r>
            <a:r>
              <a:rPr lang="en-US" dirty="0" err="1"/>
              <a:t>elimu</a:t>
            </a:r>
            <a:r>
              <a:rPr lang="en-US" dirty="0"/>
              <a:t> </a:t>
            </a:r>
            <a:r>
              <a:rPr lang="en-US" dirty="0" err="1"/>
              <a:t>na</a:t>
            </a:r>
            <a:r>
              <a:rPr lang="en-US" dirty="0"/>
              <a:t> </a:t>
            </a:r>
            <a:r>
              <a:rPr lang="en-US" dirty="0" err="1"/>
              <a:t>ujuzi</a:t>
            </a:r>
            <a:r>
              <a:rPr lang="en-US" dirty="0"/>
              <a:t> </a:t>
            </a:r>
            <a:r>
              <a:rPr lang="en-US" dirty="0" err="1"/>
              <a:t>upya</a:t>
            </a:r>
            <a:r>
              <a:rPr lang="en-US" dirty="0"/>
              <a:t> </a:t>
            </a:r>
            <a:r>
              <a:rPr lang="en-US" dirty="0" err="1"/>
              <a:t>ili</a:t>
            </a:r>
            <a:r>
              <a:rPr lang="en-US" dirty="0"/>
              <a:t> </a:t>
            </a:r>
            <a:r>
              <a:rPr lang="en-US" dirty="0" err="1"/>
              <a:t>kuwasaidia</a:t>
            </a:r>
            <a:r>
              <a:rPr lang="en-US" dirty="0"/>
              <a:t> </a:t>
            </a:r>
            <a:r>
              <a:rPr lang="en-US" dirty="0" err="1"/>
              <a:t>wafanyakazi</a:t>
            </a:r>
            <a:r>
              <a:rPr lang="en-US" dirty="0"/>
              <a:t> </a:t>
            </a:r>
            <a:r>
              <a:rPr lang="en-US" dirty="0" err="1"/>
              <a:t>kukabiliana</a:t>
            </a:r>
            <a:r>
              <a:rPr lang="en-US" dirty="0"/>
              <a:t> </a:t>
            </a:r>
            <a:r>
              <a:rPr lang="en-US" dirty="0" err="1"/>
              <a:t>na</a:t>
            </a:r>
            <a:r>
              <a:rPr lang="en-US" dirty="0"/>
              <a:t> </a:t>
            </a:r>
            <a:r>
              <a:rPr lang="en-US" dirty="0" err="1"/>
              <a:t>mabadiliko</a:t>
            </a:r>
            <a:r>
              <a:rPr lang="en-US" dirty="0"/>
              <a:t> </a:t>
            </a:r>
            <a:r>
              <a:rPr lang="en-US" dirty="0" err="1"/>
              <a:t>ya</a:t>
            </a:r>
            <a:r>
              <a:rPr lang="en-US" dirty="0"/>
              <a:t> </a:t>
            </a:r>
            <a:r>
              <a:rPr lang="en-US" dirty="0" err="1"/>
              <a:t>soko</a:t>
            </a:r>
            <a:r>
              <a:rPr lang="en-US" dirty="0"/>
              <a:t> la </a:t>
            </a:r>
            <a:r>
              <a:rPr lang="en-US" dirty="0" err="1"/>
              <a:t>ajira</a:t>
            </a:r>
            <a:r>
              <a:rPr lang="en-US" dirty="0"/>
              <a:t>. </a:t>
            </a:r>
            <a:r>
              <a:rPr lang="en-US" dirty="0" err="1"/>
              <a:t>Hii</a:t>
            </a:r>
            <a:r>
              <a:rPr lang="en-US" dirty="0"/>
              <a:t> </a:t>
            </a:r>
            <a:r>
              <a:rPr lang="en-US" dirty="0" err="1"/>
              <a:t>ni</a:t>
            </a:r>
            <a:r>
              <a:rPr lang="en-US" dirty="0"/>
              <a:t> </a:t>
            </a:r>
            <a:r>
              <a:rPr lang="en-US" dirty="0" err="1"/>
              <a:t>pamoja</a:t>
            </a:r>
            <a:r>
              <a:rPr lang="en-US" dirty="0"/>
              <a:t> </a:t>
            </a:r>
            <a:r>
              <a:rPr lang="en-US" dirty="0" err="1"/>
              <a:t>na</a:t>
            </a:r>
            <a:r>
              <a:rPr lang="en-US" dirty="0"/>
              <a:t> </a:t>
            </a:r>
            <a:r>
              <a:rPr lang="en-US" dirty="0" err="1"/>
              <a:t>kukuza</a:t>
            </a:r>
            <a:r>
              <a:rPr lang="en-US" dirty="0"/>
              <a:t> </a:t>
            </a:r>
            <a:r>
              <a:rPr lang="en-US" dirty="0" err="1"/>
              <a:t>elimu</a:t>
            </a:r>
            <a:r>
              <a:rPr lang="en-US" dirty="0"/>
              <a:t> </a:t>
            </a:r>
            <a:r>
              <a:rPr lang="en-US" dirty="0" err="1"/>
              <a:t>ya</a:t>
            </a:r>
            <a:r>
              <a:rPr lang="en-US" dirty="0"/>
              <a:t> STEM (</a:t>
            </a:r>
            <a:r>
              <a:rPr lang="en-US" dirty="0" err="1"/>
              <a:t>Sayansi</a:t>
            </a:r>
            <a:r>
              <a:rPr lang="en-US" dirty="0"/>
              <a:t>, </a:t>
            </a:r>
            <a:r>
              <a:rPr lang="en-US" dirty="0" err="1"/>
              <a:t>Teknolojia</a:t>
            </a:r>
            <a:r>
              <a:rPr lang="en-US" dirty="0"/>
              <a:t>, </a:t>
            </a:r>
            <a:r>
              <a:rPr lang="en-US" dirty="0" err="1"/>
              <a:t>Uhandisi</a:t>
            </a:r>
            <a:r>
              <a:rPr lang="en-US" dirty="0"/>
              <a:t>, </a:t>
            </a:r>
            <a:r>
              <a:rPr lang="en-US" dirty="0" err="1"/>
              <a:t>na</a:t>
            </a:r>
            <a:r>
              <a:rPr lang="en-US" dirty="0"/>
              <a:t> </a:t>
            </a:r>
            <a:r>
              <a:rPr lang="en-US" dirty="0" err="1"/>
              <a:t>Hisabati</a:t>
            </a:r>
            <a:r>
              <a:rPr lang="en-US" dirty="0"/>
              <a:t>) </a:t>
            </a:r>
            <a:r>
              <a:rPr lang="en-US" dirty="0" err="1"/>
              <a:t>na</a:t>
            </a:r>
            <a:r>
              <a:rPr lang="en-US" dirty="0"/>
              <a:t> </a:t>
            </a:r>
            <a:r>
              <a:rPr lang="en-US" dirty="0" err="1"/>
              <a:t>kutoa</a:t>
            </a:r>
            <a:r>
              <a:rPr lang="en-US" dirty="0"/>
              <a:t> </a:t>
            </a:r>
            <a:r>
              <a:rPr lang="en-US" dirty="0" err="1"/>
              <a:t>mafunzo</a:t>
            </a:r>
            <a:r>
              <a:rPr lang="en-US" dirty="0"/>
              <a:t> </a:t>
            </a:r>
            <a:r>
              <a:rPr lang="en-US" dirty="0" err="1"/>
              <a:t>ya</a:t>
            </a:r>
            <a:r>
              <a:rPr lang="en-US" dirty="0"/>
              <a:t> </a:t>
            </a:r>
            <a:r>
              <a:rPr lang="en-US" dirty="0" err="1"/>
              <a:t>ufundi</a:t>
            </a:r>
            <a:r>
              <a:rPr lang="en-US" dirty="0"/>
              <a:t> </a:t>
            </a:r>
            <a:r>
              <a:rPr lang="en-US" dirty="0" err="1"/>
              <a:t>stadi</a:t>
            </a:r>
            <a:r>
              <a:rPr lang="en-US" dirty="0"/>
              <a:t> </a:t>
            </a:r>
            <a:r>
              <a:rPr lang="en-US" dirty="0" err="1"/>
              <a:t>katika</a:t>
            </a:r>
            <a:r>
              <a:rPr lang="en-US" dirty="0"/>
              <a:t> </a:t>
            </a:r>
            <a:r>
              <a:rPr lang="en-US" dirty="0" err="1"/>
              <a:t>nyanja</a:t>
            </a:r>
            <a:r>
              <a:rPr lang="en-US" dirty="0"/>
              <a:t> </a:t>
            </a:r>
            <a:r>
              <a:rPr lang="en-US" dirty="0" err="1"/>
              <a:t>ibuka</a:t>
            </a:r>
            <a:r>
              <a:rPr lang="en-US" dirty="0"/>
              <a:t> </a:t>
            </a:r>
            <a:r>
              <a:rPr lang="en-US" dirty="0" err="1"/>
              <a:t>kama</a:t>
            </a:r>
            <a:r>
              <a:rPr lang="en-US" dirty="0"/>
              <a:t> vile AI, </a:t>
            </a:r>
            <a:r>
              <a:rPr lang="en-US" dirty="0" err="1"/>
              <a:t>robotiki</a:t>
            </a:r>
            <a:r>
              <a:rPr lang="en-US" dirty="0"/>
              <a:t> </a:t>
            </a:r>
            <a:r>
              <a:rPr lang="en-US" dirty="0" err="1"/>
              <a:t>na</a:t>
            </a:r>
            <a:r>
              <a:rPr lang="en-US" dirty="0"/>
              <a:t> </a:t>
            </a:r>
            <a:r>
              <a:rPr lang="en-US" dirty="0" err="1"/>
              <a:t>sayansi</a:t>
            </a:r>
            <a:r>
              <a:rPr lang="en-US" dirty="0"/>
              <a:t> </a:t>
            </a:r>
            <a:r>
              <a:rPr lang="en-US" dirty="0" err="1"/>
              <a:t>ya</a:t>
            </a:r>
            <a:r>
              <a:rPr lang="en-US" dirty="0"/>
              <a:t> data.</a:t>
            </a:r>
          </a:p>
          <a:p>
            <a:r>
              <a:rPr lang="en-US" dirty="0"/>
              <a:t>2.Kanuni </a:t>
            </a:r>
            <a:r>
              <a:rPr lang="en-US" dirty="0" err="1"/>
              <a:t>Ngumu</a:t>
            </a:r>
            <a:r>
              <a:rPr lang="en-US" dirty="0"/>
              <a:t> </a:t>
            </a:r>
            <a:r>
              <a:rPr lang="en-US" dirty="0" err="1"/>
              <a:t>za</a:t>
            </a:r>
            <a:r>
              <a:rPr lang="en-US" dirty="0"/>
              <a:t> </a:t>
            </a:r>
            <a:r>
              <a:rPr lang="en-US" dirty="0" err="1"/>
              <a:t>Faragha</a:t>
            </a:r>
            <a:r>
              <a:rPr lang="en-US" dirty="0"/>
              <a:t> </a:t>
            </a:r>
            <a:r>
              <a:rPr lang="en-US" dirty="0" err="1"/>
              <a:t>ya</a:t>
            </a:r>
            <a:r>
              <a:rPr lang="en-US" dirty="0"/>
              <a:t> Data: </a:t>
            </a:r>
            <a:r>
              <a:rPr lang="en-US" dirty="0" err="1"/>
              <a:t>Utekelezaji</a:t>
            </a:r>
            <a:r>
              <a:rPr lang="en-US" dirty="0"/>
              <a:t> </a:t>
            </a:r>
            <a:r>
              <a:rPr lang="en-US" dirty="0" err="1"/>
              <a:t>wa</a:t>
            </a:r>
            <a:r>
              <a:rPr lang="en-US" dirty="0"/>
              <a:t> </a:t>
            </a:r>
            <a:r>
              <a:rPr lang="en-US" dirty="0" err="1"/>
              <a:t>sheria</a:t>
            </a:r>
            <a:r>
              <a:rPr lang="en-US" dirty="0"/>
              <a:t> kali </a:t>
            </a:r>
            <a:r>
              <a:rPr lang="en-US" dirty="0" err="1"/>
              <a:t>za</a:t>
            </a:r>
            <a:r>
              <a:rPr lang="en-US" dirty="0"/>
              <a:t> </a:t>
            </a:r>
            <a:r>
              <a:rPr lang="en-US" dirty="0" err="1"/>
              <a:t>faragha</a:t>
            </a:r>
            <a:r>
              <a:rPr lang="en-US" dirty="0"/>
              <a:t> </a:t>
            </a:r>
            <a:r>
              <a:rPr lang="en-US" dirty="0" err="1"/>
              <a:t>za</a:t>
            </a:r>
            <a:r>
              <a:rPr lang="en-US" dirty="0"/>
              <a:t> data, </a:t>
            </a:r>
            <a:r>
              <a:rPr lang="en-US" dirty="0" err="1"/>
              <a:t>kama</a:t>
            </a:r>
            <a:r>
              <a:rPr lang="en-US" dirty="0"/>
              <a:t> vile </a:t>
            </a:r>
            <a:r>
              <a:rPr lang="en-US" dirty="0" err="1"/>
              <a:t>Kanuni</a:t>
            </a:r>
            <a:r>
              <a:rPr lang="en-US" dirty="0"/>
              <a:t> </a:t>
            </a:r>
            <a:r>
              <a:rPr lang="en-US" dirty="0" err="1"/>
              <a:t>ya</a:t>
            </a:r>
            <a:r>
              <a:rPr lang="en-US" dirty="0"/>
              <a:t> </a:t>
            </a:r>
            <a:r>
              <a:rPr lang="en-US" dirty="0" err="1"/>
              <a:t>Jumla</a:t>
            </a:r>
            <a:r>
              <a:rPr lang="en-US" dirty="0"/>
              <a:t> </a:t>
            </a:r>
            <a:r>
              <a:rPr lang="en-US" dirty="0" err="1"/>
              <a:t>ya</a:t>
            </a:r>
            <a:r>
              <a:rPr lang="en-US" dirty="0"/>
              <a:t> </a:t>
            </a:r>
            <a:r>
              <a:rPr lang="en-US" dirty="0" err="1"/>
              <a:t>Ulinzi</a:t>
            </a:r>
            <a:r>
              <a:rPr lang="en-US" dirty="0"/>
              <a:t> </a:t>
            </a:r>
            <a:r>
              <a:rPr lang="en-US" dirty="0" err="1"/>
              <a:t>wa</a:t>
            </a:r>
            <a:r>
              <a:rPr lang="en-US" dirty="0"/>
              <a:t> Data (GDPR) </a:t>
            </a:r>
            <a:r>
              <a:rPr lang="en-US" dirty="0" err="1"/>
              <a:t>katika</a:t>
            </a:r>
            <a:r>
              <a:rPr lang="en-US" dirty="0"/>
              <a:t> </a:t>
            </a:r>
            <a:r>
              <a:rPr lang="en-US" dirty="0" err="1"/>
              <a:t>Umoja</a:t>
            </a:r>
            <a:r>
              <a:rPr lang="en-US" dirty="0"/>
              <a:t> </a:t>
            </a:r>
            <a:r>
              <a:rPr lang="en-US" dirty="0" err="1"/>
              <a:t>wa</a:t>
            </a:r>
            <a:r>
              <a:rPr lang="en-US" dirty="0"/>
              <a:t> </a:t>
            </a:r>
            <a:r>
              <a:rPr lang="en-US" dirty="0" err="1"/>
              <a:t>Ulaya</a:t>
            </a:r>
            <a:r>
              <a:rPr lang="en-US" dirty="0"/>
              <a:t>, </a:t>
            </a:r>
            <a:r>
              <a:rPr lang="en-US" dirty="0" err="1"/>
              <a:t>inaweza</a:t>
            </a:r>
            <a:r>
              <a:rPr lang="en-US" dirty="0"/>
              <a:t> </a:t>
            </a:r>
            <a:r>
              <a:rPr lang="en-US" dirty="0" err="1"/>
              <a:t>kulinda</a:t>
            </a:r>
            <a:r>
              <a:rPr lang="en-US" dirty="0"/>
              <a:t> </a:t>
            </a:r>
            <a:r>
              <a:rPr lang="en-US" dirty="0" err="1"/>
              <a:t>taarifa</a:t>
            </a:r>
            <a:r>
              <a:rPr lang="en-US" dirty="0"/>
              <a:t> </a:t>
            </a:r>
            <a:r>
              <a:rPr lang="en-US" dirty="0" err="1"/>
              <a:t>za</a:t>
            </a:r>
            <a:r>
              <a:rPr lang="en-US" dirty="0"/>
              <a:t> </a:t>
            </a:r>
            <a:r>
              <a:rPr lang="en-US" dirty="0" err="1"/>
              <a:t>kibinafsi</a:t>
            </a:r>
            <a:r>
              <a:rPr lang="en-US" dirty="0"/>
              <a:t> </a:t>
            </a:r>
            <a:r>
              <a:rPr lang="en-US" dirty="0" err="1"/>
              <a:t>za</a:t>
            </a:r>
            <a:r>
              <a:rPr lang="en-US" dirty="0"/>
              <a:t> </a:t>
            </a:r>
            <a:r>
              <a:rPr lang="en-US" dirty="0" err="1"/>
              <a:t>watu</a:t>
            </a:r>
            <a:r>
              <a:rPr lang="en-US" dirty="0"/>
              <a:t> </a:t>
            </a:r>
            <a:r>
              <a:rPr lang="en-US" dirty="0" err="1"/>
              <a:t>binafsi</a:t>
            </a:r>
            <a:r>
              <a:rPr lang="en-US" dirty="0"/>
              <a:t>. </a:t>
            </a:r>
            <a:r>
              <a:rPr lang="en-US" dirty="0" err="1"/>
              <a:t>Makampuni</a:t>
            </a:r>
            <a:r>
              <a:rPr lang="en-US" dirty="0"/>
              <a:t> </a:t>
            </a:r>
            <a:r>
              <a:rPr lang="en-US" dirty="0" err="1"/>
              <a:t>yanapaswa</a:t>
            </a:r>
            <a:r>
              <a:rPr lang="en-US" dirty="0"/>
              <a:t> </a:t>
            </a:r>
            <a:r>
              <a:rPr lang="en-US" dirty="0" err="1"/>
              <a:t>kuwajibika</a:t>
            </a:r>
            <a:r>
              <a:rPr lang="en-US" dirty="0"/>
              <a:t> </a:t>
            </a:r>
            <a:r>
              <a:rPr lang="en-US" dirty="0" err="1"/>
              <a:t>kwa</a:t>
            </a:r>
            <a:r>
              <a:rPr lang="en-US" dirty="0"/>
              <a:t> </a:t>
            </a:r>
            <a:r>
              <a:rPr lang="en-US" dirty="0" err="1"/>
              <a:t>ukiukaji</a:t>
            </a:r>
            <a:r>
              <a:rPr lang="en-US" dirty="0"/>
              <a:t> </a:t>
            </a:r>
            <a:r>
              <a:rPr lang="en-US" dirty="0" err="1"/>
              <a:t>wa</a:t>
            </a:r>
            <a:r>
              <a:rPr lang="en-US" dirty="0"/>
              <a:t> data </a:t>
            </a:r>
            <a:r>
              <a:rPr lang="en-US" dirty="0" err="1"/>
              <a:t>na</a:t>
            </a:r>
            <a:r>
              <a:rPr lang="en-US" dirty="0"/>
              <a:t> </a:t>
            </a:r>
            <a:r>
              <a:rPr lang="en-US" dirty="0" err="1"/>
              <a:t>mazoea</a:t>
            </a:r>
            <a:r>
              <a:rPr lang="en-US" dirty="0"/>
              <a:t> </a:t>
            </a:r>
            <a:r>
              <a:rPr lang="en-US" dirty="0" err="1"/>
              <a:t>ya</a:t>
            </a:r>
            <a:r>
              <a:rPr lang="en-US" dirty="0"/>
              <a:t> data </a:t>
            </a:r>
            <a:r>
              <a:rPr lang="en-US" dirty="0" err="1"/>
              <a:t>yasiyo</a:t>
            </a:r>
            <a:r>
              <a:rPr lang="en-US" dirty="0"/>
              <a:t> </a:t>
            </a:r>
            <a:r>
              <a:rPr lang="en-US" dirty="0" err="1"/>
              <a:t>ya</a:t>
            </a:r>
            <a:r>
              <a:rPr lang="en-US" dirty="0"/>
              <a:t> </a:t>
            </a:r>
            <a:r>
              <a:rPr lang="en-US" dirty="0" err="1"/>
              <a:t>kimaadili</a:t>
            </a:r>
            <a:r>
              <a:rPr lang="en-US" dirty="0"/>
              <a:t>.</a:t>
            </a:r>
          </a:p>
          <a:p>
            <a:r>
              <a:rPr lang="en-US" dirty="0"/>
              <a:t>3.Kampeni </a:t>
            </a:r>
            <a:r>
              <a:rPr lang="en-US" dirty="0" err="1"/>
              <a:t>za</a:t>
            </a:r>
            <a:r>
              <a:rPr lang="en-US" dirty="0"/>
              <a:t> </a:t>
            </a:r>
            <a:r>
              <a:rPr lang="en-US" dirty="0" err="1"/>
              <a:t>Ustawi</a:t>
            </a:r>
            <a:r>
              <a:rPr lang="en-US" dirty="0"/>
              <a:t> </a:t>
            </a:r>
            <a:r>
              <a:rPr lang="en-US" dirty="0" err="1"/>
              <a:t>wa</a:t>
            </a:r>
            <a:r>
              <a:rPr lang="en-US" dirty="0"/>
              <a:t> </a:t>
            </a:r>
            <a:r>
              <a:rPr lang="en-US" dirty="0" err="1"/>
              <a:t>Kidijitali</a:t>
            </a:r>
            <a:r>
              <a:rPr lang="en-US" dirty="0"/>
              <a:t>: </a:t>
            </a:r>
            <a:r>
              <a:rPr lang="en-US" dirty="0" err="1"/>
              <a:t>Kampeni</a:t>
            </a:r>
            <a:r>
              <a:rPr lang="en-US" dirty="0"/>
              <a:t> </a:t>
            </a:r>
            <a:r>
              <a:rPr lang="en-US" dirty="0" err="1"/>
              <a:t>za</a:t>
            </a:r>
            <a:r>
              <a:rPr lang="en-US" dirty="0"/>
              <a:t> </a:t>
            </a:r>
            <a:r>
              <a:rPr lang="en-US" dirty="0" err="1"/>
              <a:t>afya</a:t>
            </a:r>
            <a:r>
              <a:rPr lang="en-US" dirty="0"/>
              <a:t> </a:t>
            </a:r>
            <a:r>
              <a:rPr lang="en-US" dirty="0" err="1"/>
              <a:t>ya</a:t>
            </a:r>
            <a:r>
              <a:rPr lang="en-US" dirty="0"/>
              <a:t> </a:t>
            </a:r>
            <a:r>
              <a:rPr lang="en-US" dirty="0" err="1"/>
              <a:t>umma</a:t>
            </a:r>
            <a:r>
              <a:rPr lang="en-US" dirty="0"/>
              <a:t> </a:t>
            </a:r>
            <a:r>
              <a:rPr lang="en-US" dirty="0" err="1"/>
              <a:t>zinazokuza</a:t>
            </a:r>
            <a:r>
              <a:rPr lang="en-US" dirty="0"/>
              <a:t> </a:t>
            </a:r>
            <a:r>
              <a:rPr lang="en-US" dirty="0" err="1"/>
              <a:t>ustawi</a:t>
            </a:r>
            <a:r>
              <a:rPr lang="en-US" dirty="0"/>
              <a:t> </a:t>
            </a:r>
            <a:r>
              <a:rPr lang="en-US" dirty="0" err="1"/>
              <a:t>wa</a:t>
            </a:r>
            <a:r>
              <a:rPr lang="en-US" dirty="0"/>
              <a:t> </a:t>
            </a:r>
            <a:r>
              <a:rPr lang="en-US" dirty="0" err="1"/>
              <a:t>kidijitali</a:t>
            </a:r>
            <a:r>
              <a:rPr lang="en-US" dirty="0"/>
              <a:t> </a:t>
            </a:r>
            <a:r>
              <a:rPr lang="en-US" dirty="0" err="1"/>
              <a:t>na</a:t>
            </a:r>
            <a:r>
              <a:rPr lang="en-US" dirty="0"/>
              <a:t> </a:t>
            </a:r>
            <a:r>
              <a:rPr lang="en-US" dirty="0" err="1"/>
              <a:t>matumizi</a:t>
            </a:r>
            <a:r>
              <a:rPr lang="en-US" dirty="0"/>
              <a:t> </a:t>
            </a:r>
            <a:r>
              <a:rPr lang="en-US" dirty="0" err="1"/>
              <a:t>ya</a:t>
            </a:r>
            <a:r>
              <a:rPr lang="en-US" dirty="0"/>
              <a:t> </a:t>
            </a:r>
            <a:r>
              <a:rPr lang="en-US" dirty="0" err="1"/>
              <a:t>kuwajibika</a:t>
            </a:r>
            <a:r>
              <a:rPr lang="en-US" dirty="0"/>
              <a:t> </a:t>
            </a:r>
            <a:r>
              <a:rPr lang="en-US" dirty="0" err="1"/>
              <a:t>ya</a:t>
            </a:r>
            <a:r>
              <a:rPr lang="en-US" dirty="0"/>
              <a:t> </a:t>
            </a:r>
            <a:r>
              <a:rPr lang="en-US" dirty="0" err="1"/>
              <a:t>teknolojia</a:t>
            </a:r>
            <a:r>
              <a:rPr lang="en-US" dirty="0"/>
              <a:t> </a:t>
            </a:r>
            <a:r>
              <a:rPr lang="en-US" dirty="0" err="1"/>
              <a:t>zinaweza</a:t>
            </a:r>
            <a:r>
              <a:rPr lang="en-US" dirty="0"/>
              <a:t> </a:t>
            </a:r>
            <a:r>
              <a:rPr lang="en-US" dirty="0" err="1"/>
              <a:t>kusaidia</a:t>
            </a:r>
            <a:r>
              <a:rPr lang="en-US" dirty="0"/>
              <a:t> </a:t>
            </a:r>
            <a:r>
              <a:rPr lang="en-US" dirty="0" err="1"/>
              <a:t>kupunguza</a:t>
            </a:r>
            <a:r>
              <a:rPr lang="en-US" dirty="0"/>
              <a:t> </a:t>
            </a:r>
            <a:r>
              <a:rPr lang="en-US" dirty="0" err="1"/>
              <a:t>athari</a:t>
            </a:r>
            <a:r>
              <a:rPr lang="en-US" dirty="0"/>
              <a:t> </a:t>
            </a:r>
            <a:r>
              <a:rPr lang="en-US" dirty="0" err="1"/>
              <a:t>mbaya</a:t>
            </a:r>
            <a:r>
              <a:rPr lang="en-US" dirty="0"/>
              <a:t> </a:t>
            </a:r>
            <a:r>
              <a:rPr lang="en-US" dirty="0" err="1"/>
              <a:t>za</a:t>
            </a:r>
            <a:r>
              <a:rPr lang="en-US" dirty="0"/>
              <a:t> </a:t>
            </a:r>
            <a:r>
              <a:rPr lang="en-US" dirty="0" err="1"/>
              <a:t>uraibu</a:t>
            </a:r>
            <a:r>
              <a:rPr lang="en-US" dirty="0"/>
              <a:t> </a:t>
            </a:r>
            <a:r>
              <a:rPr lang="en-US" dirty="0" err="1"/>
              <a:t>wa</a:t>
            </a:r>
            <a:r>
              <a:rPr lang="en-US" dirty="0"/>
              <a:t> </a:t>
            </a:r>
            <a:r>
              <a:rPr lang="en-US" dirty="0" err="1"/>
              <a:t>kidijitali</a:t>
            </a:r>
            <a:r>
              <a:rPr lang="en-US" dirty="0"/>
              <a:t>. </a:t>
            </a:r>
            <a:r>
              <a:rPr lang="en-US" dirty="0" err="1"/>
              <a:t>Kuhimiza</a:t>
            </a:r>
            <a:r>
              <a:rPr lang="en-US" dirty="0"/>
              <a:t> </a:t>
            </a:r>
            <a:r>
              <a:rPr lang="en-US" dirty="0" err="1"/>
              <a:t>uondoaji</a:t>
            </a:r>
            <a:r>
              <a:rPr lang="en-US" dirty="0"/>
              <a:t> </a:t>
            </a:r>
            <a:r>
              <a:rPr lang="en-US" dirty="0" err="1"/>
              <a:t>sumu</a:t>
            </a:r>
            <a:r>
              <a:rPr lang="en-US" dirty="0"/>
              <a:t> </a:t>
            </a:r>
            <a:r>
              <a:rPr lang="en-US" dirty="0" err="1"/>
              <a:t>wa</a:t>
            </a:r>
            <a:r>
              <a:rPr lang="en-US" dirty="0"/>
              <a:t> </a:t>
            </a:r>
            <a:r>
              <a:rPr lang="en-US" dirty="0" err="1"/>
              <a:t>kidijitali</a:t>
            </a:r>
            <a:r>
              <a:rPr lang="en-US" dirty="0"/>
              <a:t> </a:t>
            </a:r>
            <a:r>
              <a:rPr lang="en-US" dirty="0" err="1"/>
              <a:t>mara</a:t>
            </a:r>
            <a:r>
              <a:rPr lang="en-US" dirty="0"/>
              <a:t> </a:t>
            </a:r>
            <a:r>
              <a:rPr lang="en-US" dirty="0" err="1"/>
              <a:t>kwa</a:t>
            </a:r>
            <a:r>
              <a:rPr lang="en-US" dirty="0"/>
              <a:t> </a:t>
            </a:r>
            <a:r>
              <a:rPr lang="en-US" dirty="0" err="1"/>
              <a:t>mara</a:t>
            </a:r>
            <a:r>
              <a:rPr lang="en-US" dirty="0"/>
              <a:t> </a:t>
            </a:r>
            <a:r>
              <a:rPr lang="en-US" dirty="0" err="1"/>
              <a:t>na</a:t>
            </a:r>
            <a:r>
              <a:rPr lang="en-US" dirty="0"/>
              <a:t> </a:t>
            </a:r>
            <a:r>
              <a:rPr lang="en-US" dirty="0" err="1"/>
              <a:t>kukuza</a:t>
            </a:r>
            <a:r>
              <a:rPr lang="en-US" dirty="0"/>
              <a:t> </a:t>
            </a:r>
            <a:r>
              <a:rPr lang="en-US" dirty="0" err="1"/>
              <a:t>shughuli</a:t>
            </a:r>
            <a:r>
              <a:rPr lang="en-US" dirty="0"/>
              <a:t> </a:t>
            </a:r>
            <a:r>
              <a:rPr lang="en-US" dirty="0" err="1"/>
              <a:t>ambazo</a:t>
            </a:r>
            <a:r>
              <a:rPr lang="en-US" dirty="0"/>
              <a:t> </a:t>
            </a:r>
            <a:r>
              <a:rPr lang="en-US" dirty="0" err="1"/>
              <a:t>hazihusishi</a:t>
            </a:r>
            <a:r>
              <a:rPr lang="en-US" dirty="0"/>
              <a:t> </a:t>
            </a:r>
            <a:r>
              <a:rPr lang="en-US" dirty="0" err="1"/>
              <a:t>skrini</a:t>
            </a:r>
            <a:r>
              <a:rPr lang="en-US" dirty="0"/>
              <a:t> </a:t>
            </a:r>
            <a:r>
              <a:rPr lang="en-US" dirty="0" err="1"/>
              <a:t>kunaweza</a:t>
            </a:r>
            <a:r>
              <a:rPr lang="en-US" dirty="0"/>
              <a:t> </a:t>
            </a:r>
            <a:r>
              <a:rPr lang="en-US" dirty="0" err="1"/>
              <a:t>kuboresha</a:t>
            </a:r>
            <a:r>
              <a:rPr lang="en-US" dirty="0"/>
              <a:t> </a:t>
            </a:r>
            <a:r>
              <a:rPr lang="en-US" dirty="0" err="1"/>
              <a:t>afya</a:t>
            </a:r>
            <a:r>
              <a:rPr lang="en-US" dirty="0"/>
              <a:t> </a:t>
            </a:r>
            <a:r>
              <a:rPr lang="en-US" dirty="0" err="1"/>
              <a:t>ya</a:t>
            </a:r>
            <a:r>
              <a:rPr lang="en-US" dirty="0"/>
              <a:t> </a:t>
            </a:r>
            <a:r>
              <a:rPr lang="en-US" dirty="0" err="1"/>
              <a:t>akili</a:t>
            </a:r>
            <a:r>
              <a:rPr lang="en-US" dirty="0"/>
              <a:t> </a:t>
            </a:r>
            <a:r>
              <a:rPr lang="en-US" dirty="0" err="1"/>
              <a:t>na</a:t>
            </a:r>
            <a:r>
              <a:rPr lang="en-US" dirty="0"/>
              <a:t> </a:t>
            </a:r>
            <a:r>
              <a:rPr lang="en-US" dirty="0" err="1"/>
              <a:t>ustawi</a:t>
            </a:r>
            <a:r>
              <a:rPr lang="en-US" dirty="0"/>
              <a:t>.</a:t>
            </a:r>
          </a:p>
          <a:p>
            <a:endParaRPr lang="en-US" dirty="0"/>
          </a:p>
        </p:txBody>
      </p:sp>
    </p:spTree>
    <p:extLst>
      <p:ext uri="{BB962C8B-B14F-4D97-AF65-F5344CB8AC3E}">
        <p14:creationId xmlns:p14="http://schemas.microsoft.com/office/powerpoint/2010/main" val="42864080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5"/>
                </a:solidFill>
              </a:rPr>
              <a:t>2: </a:t>
            </a:r>
            <a:r>
              <a:rPr lang="en-US" dirty="0" err="1">
                <a:solidFill>
                  <a:schemeClr val="accent5"/>
                </a:solidFill>
              </a:rPr>
              <a:t>Uharibifu</a:t>
            </a:r>
            <a:r>
              <a:rPr lang="en-US" dirty="0">
                <a:solidFill>
                  <a:schemeClr val="accent5"/>
                </a:solidFill>
              </a:rPr>
              <a:t> </a:t>
            </a:r>
            <a:r>
              <a:rPr lang="en-US" dirty="0" err="1">
                <a:solidFill>
                  <a:schemeClr val="accent5"/>
                </a:solidFill>
              </a:rPr>
              <a:t>wa</a:t>
            </a:r>
            <a:r>
              <a:rPr lang="en-US" dirty="0">
                <a:solidFill>
                  <a:schemeClr val="accent5"/>
                </a:solidFill>
              </a:rPr>
              <a:t> </a:t>
            </a:r>
            <a:r>
              <a:rPr lang="en-US" dirty="0" err="1">
                <a:solidFill>
                  <a:schemeClr val="accent5"/>
                </a:solidFill>
              </a:rPr>
              <a:t>Mazingira</a:t>
            </a:r>
            <a:endParaRPr lang="en-US" dirty="0">
              <a:solidFill>
                <a:schemeClr val="accent5"/>
              </a:solidFill>
            </a:endParaRPr>
          </a:p>
        </p:txBody>
      </p:sp>
      <p:sp>
        <p:nvSpPr>
          <p:cNvPr id="3" name="Content Placeholder 2"/>
          <p:cNvSpPr>
            <a:spLocks noGrp="1"/>
          </p:cNvSpPr>
          <p:nvPr>
            <p:ph idx="1"/>
          </p:nvPr>
        </p:nvSpPr>
        <p:spPr/>
        <p:txBody>
          <a:bodyPr/>
          <a:lstStyle/>
          <a:p>
            <a:pPr marL="0" indent="0">
              <a:buNone/>
            </a:pPr>
            <a:r>
              <a:rPr lang="en-US" dirty="0" err="1"/>
              <a:t>Tatizo</a:t>
            </a:r>
            <a:endParaRPr lang="en-US" dirty="0"/>
          </a:p>
          <a:p>
            <a:pPr marL="0" indent="0">
              <a:buNone/>
            </a:pPr>
            <a:r>
              <a:rPr lang="en-US" dirty="0" err="1"/>
              <a:t>Uharibifu</a:t>
            </a:r>
            <a:r>
              <a:rPr lang="en-US" dirty="0"/>
              <a:t> </a:t>
            </a:r>
            <a:r>
              <a:rPr lang="en-US" dirty="0" err="1"/>
              <a:t>wa</a:t>
            </a:r>
            <a:r>
              <a:rPr lang="en-US" dirty="0"/>
              <a:t> </a:t>
            </a:r>
            <a:r>
              <a:rPr lang="en-US" dirty="0" err="1"/>
              <a:t>mazingira</a:t>
            </a:r>
            <a:r>
              <a:rPr lang="en-US" dirty="0"/>
              <a:t>, </a:t>
            </a:r>
            <a:r>
              <a:rPr lang="en-US" dirty="0" err="1"/>
              <a:t>unaotokana</a:t>
            </a:r>
            <a:r>
              <a:rPr lang="en-US" dirty="0"/>
              <a:t> </a:t>
            </a:r>
            <a:r>
              <a:rPr lang="en-US" dirty="0" err="1"/>
              <a:t>na</a:t>
            </a:r>
            <a:r>
              <a:rPr lang="en-US" dirty="0"/>
              <a:t> mambo </a:t>
            </a:r>
            <a:r>
              <a:rPr lang="en-US" dirty="0" err="1"/>
              <a:t>kama</a:t>
            </a:r>
            <a:r>
              <a:rPr lang="en-US" dirty="0"/>
              <a:t> vile </a:t>
            </a:r>
            <a:r>
              <a:rPr lang="en-US" dirty="0" err="1"/>
              <a:t>ukataji</a:t>
            </a:r>
            <a:r>
              <a:rPr lang="en-US" dirty="0"/>
              <a:t> </a:t>
            </a:r>
            <a:r>
              <a:rPr lang="en-US" dirty="0" err="1"/>
              <a:t>miti</a:t>
            </a:r>
            <a:r>
              <a:rPr lang="en-US" dirty="0"/>
              <a:t>, </a:t>
            </a:r>
            <a:r>
              <a:rPr lang="en-US" dirty="0" err="1"/>
              <a:t>uchafuzi</a:t>
            </a:r>
            <a:r>
              <a:rPr lang="en-US" dirty="0"/>
              <a:t> </a:t>
            </a:r>
            <a:r>
              <a:rPr lang="en-US" dirty="0" err="1"/>
              <a:t>wa</a:t>
            </a:r>
            <a:r>
              <a:rPr lang="en-US" dirty="0"/>
              <a:t> </a:t>
            </a:r>
            <a:r>
              <a:rPr lang="en-US" dirty="0" err="1"/>
              <a:t>mazingira</a:t>
            </a:r>
            <a:r>
              <a:rPr lang="en-US" dirty="0"/>
              <a:t>, </a:t>
            </a:r>
            <a:r>
              <a:rPr lang="en-US" dirty="0" err="1"/>
              <a:t>na</a:t>
            </a:r>
            <a:r>
              <a:rPr lang="en-US" dirty="0"/>
              <a:t> </a:t>
            </a:r>
            <a:r>
              <a:rPr lang="en-US" dirty="0" err="1"/>
              <a:t>mabadiliko</a:t>
            </a:r>
            <a:r>
              <a:rPr lang="en-US" dirty="0"/>
              <a:t> </a:t>
            </a:r>
            <a:r>
              <a:rPr lang="en-US" dirty="0" err="1"/>
              <a:t>ya</a:t>
            </a:r>
            <a:r>
              <a:rPr lang="en-US" dirty="0"/>
              <a:t> </a:t>
            </a:r>
            <a:r>
              <a:rPr lang="en-US" dirty="0" err="1"/>
              <a:t>hali</a:t>
            </a:r>
            <a:r>
              <a:rPr lang="en-US" dirty="0"/>
              <a:t> </a:t>
            </a:r>
            <a:r>
              <a:rPr lang="en-US" dirty="0" err="1"/>
              <a:t>ya</a:t>
            </a:r>
            <a:r>
              <a:rPr lang="en-US" dirty="0"/>
              <a:t> </a:t>
            </a:r>
            <a:r>
              <a:rPr lang="en-US" dirty="0" err="1"/>
              <a:t>hewa</a:t>
            </a:r>
            <a:r>
              <a:rPr lang="en-US" dirty="0"/>
              <a:t>, </a:t>
            </a:r>
            <a:r>
              <a:rPr lang="en-US" dirty="0" err="1"/>
              <a:t>unaleta</a:t>
            </a:r>
            <a:r>
              <a:rPr lang="en-US" dirty="0"/>
              <a:t> </a:t>
            </a:r>
            <a:r>
              <a:rPr lang="en-US" dirty="0" err="1"/>
              <a:t>tishio</a:t>
            </a:r>
            <a:r>
              <a:rPr lang="en-US" dirty="0"/>
              <a:t> </a:t>
            </a:r>
            <a:r>
              <a:rPr lang="en-US" dirty="0" err="1"/>
              <a:t>kubwa</a:t>
            </a:r>
            <a:r>
              <a:rPr lang="en-US" dirty="0"/>
              <a:t> </a:t>
            </a:r>
            <a:r>
              <a:rPr lang="en-US" dirty="0" err="1"/>
              <a:t>kwa</a:t>
            </a:r>
            <a:r>
              <a:rPr lang="en-US" dirty="0"/>
              <a:t> </a:t>
            </a:r>
            <a:r>
              <a:rPr lang="en-US" dirty="0" err="1"/>
              <a:t>viumbe</a:t>
            </a:r>
            <a:r>
              <a:rPr lang="en-US" dirty="0"/>
              <a:t> </a:t>
            </a:r>
            <a:r>
              <a:rPr lang="en-US" dirty="0" err="1"/>
              <a:t>hai</a:t>
            </a:r>
            <a:r>
              <a:rPr lang="en-US" dirty="0"/>
              <a:t>, </a:t>
            </a:r>
            <a:r>
              <a:rPr lang="en-US" dirty="0" err="1"/>
              <a:t>afya</a:t>
            </a:r>
            <a:r>
              <a:rPr lang="en-US" dirty="0"/>
              <a:t> </a:t>
            </a:r>
            <a:r>
              <a:rPr lang="en-US" dirty="0" err="1"/>
              <a:t>ya</a:t>
            </a:r>
            <a:r>
              <a:rPr lang="en-US" dirty="0"/>
              <a:t> </a:t>
            </a:r>
            <a:r>
              <a:rPr lang="en-US" dirty="0" err="1"/>
              <a:t>binadamu</a:t>
            </a:r>
            <a:r>
              <a:rPr lang="en-US" dirty="0"/>
              <a:t>, </a:t>
            </a:r>
            <a:r>
              <a:rPr lang="en-US" dirty="0" err="1"/>
              <a:t>na</a:t>
            </a:r>
            <a:r>
              <a:rPr lang="en-US" dirty="0"/>
              <a:t> </a:t>
            </a:r>
            <a:r>
              <a:rPr lang="en-US" dirty="0" err="1"/>
              <a:t>utulivu</a:t>
            </a:r>
            <a:r>
              <a:rPr lang="en-US" dirty="0"/>
              <a:t> </a:t>
            </a:r>
            <a:r>
              <a:rPr lang="en-US" dirty="0" err="1"/>
              <a:t>wa</a:t>
            </a:r>
            <a:r>
              <a:rPr lang="en-US" dirty="0"/>
              <a:t> </a:t>
            </a:r>
            <a:r>
              <a:rPr lang="en-US" dirty="0" err="1"/>
              <a:t>kimataifa</a:t>
            </a:r>
            <a:r>
              <a:rPr lang="en-US" dirty="0"/>
              <a:t>. </a:t>
            </a:r>
            <a:r>
              <a:rPr lang="en-US" dirty="0" err="1"/>
              <a:t>Kuongezeka</a:t>
            </a:r>
            <a:r>
              <a:rPr lang="en-US" dirty="0"/>
              <a:t> </a:t>
            </a:r>
            <a:r>
              <a:rPr lang="en-US" dirty="0" err="1"/>
              <a:t>kwa</a:t>
            </a:r>
            <a:r>
              <a:rPr lang="en-US" dirty="0"/>
              <a:t> </a:t>
            </a:r>
            <a:r>
              <a:rPr lang="en-US" dirty="0" err="1"/>
              <a:t>mkusanyiko</a:t>
            </a:r>
            <a:r>
              <a:rPr lang="en-US" dirty="0"/>
              <a:t> </a:t>
            </a:r>
            <a:r>
              <a:rPr lang="en-US" dirty="0" err="1"/>
              <a:t>wa</a:t>
            </a:r>
            <a:r>
              <a:rPr lang="en-US" dirty="0"/>
              <a:t> </a:t>
            </a:r>
            <a:r>
              <a:rPr lang="en-US" dirty="0" err="1"/>
              <a:t>gesi</a:t>
            </a:r>
            <a:r>
              <a:rPr lang="en-US" dirty="0"/>
              <a:t> </a:t>
            </a:r>
            <a:r>
              <a:rPr lang="en-US" dirty="0" err="1"/>
              <a:t>chafuzi</a:t>
            </a:r>
            <a:r>
              <a:rPr lang="en-US" dirty="0"/>
              <a:t> </a:t>
            </a:r>
            <a:r>
              <a:rPr lang="en-US" dirty="0" err="1"/>
              <a:t>katika</a:t>
            </a:r>
            <a:r>
              <a:rPr lang="en-US" dirty="0"/>
              <a:t> </a:t>
            </a:r>
            <a:r>
              <a:rPr lang="en-US" dirty="0" err="1"/>
              <a:t>angahewa</a:t>
            </a:r>
            <a:r>
              <a:rPr lang="en-US" dirty="0"/>
              <a:t> </a:t>
            </a:r>
            <a:r>
              <a:rPr lang="en-US" dirty="0" err="1"/>
              <a:t>kunasababisha</a:t>
            </a:r>
            <a:r>
              <a:rPr lang="en-US" dirty="0"/>
              <a:t> </a:t>
            </a:r>
            <a:r>
              <a:rPr lang="en-US" dirty="0" err="1"/>
              <a:t>matukio</a:t>
            </a:r>
            <a:r>
              <a:rPr lang="en-US" dirty="0"/>
              <a:t> </a:t>
            </a:r>
            <a:r>
              <a:rPr lang="en-US" dirty="0" err="1"/>
              <a:t>ya</a:t>
            </a:r>
            <a:r>
              <a:rPr lang="en-US" dirty="0"/>
              <a:t> </a:t>
            </a:r>
            <a:r>
              <a:rPr lang="en-US" dirty="0" err="1"/>
              <a:t>hali</a:t>
            </a:r>
            <a:r>
              <a:rPr lang="en-US" dirty="0"/>
              <a:t> </a:t>
            </a:r>
            <a:r>
              <a:rPr lang="en-US" dirty="0" err="1"/>
              <a:t>ya</a:t>
            </a:r>
            <a:r>
              <a:rPr lang="en-US" dirty="0"/>
              <a:t> </a:t>
            </a:r>
            <a:r>
              <a:rPr lang="en-US" dirty="0" err="1"/>
              <a:t>hewa</a:t>
            </a:r>
            <a:r>
              <a:rPr lang="en-US" dirty="0"/>
              <a:t> </a:t>
            </a:r>
            <a:r>
              <a:rPr lang="en-US" dirty="0" err="1"/>
              <a:t>ya</a:t>
            </a:r>
            <a:r>
              <a:rPr lang="en-US" dirty="0"/>
              <a:t> </a:t>
            </a:r>
            <a:r>
              <a:rPr lang="en-US" dirty="0" err="1"/>
              <a:t>mara</a:t>
            </a:r>
            <a:r>
              <a:rPr lang="en-US" dirty="0"/>
              <a:t> </a:t>
            </a:r>
            <a:r>
              <a:rPr lang="en-US" dirty="0" err="1"/>
              <a:t>kwa</a:t>
            </a:r>
            <a:r>
              <a:rPr lang="en-US" dirty="0"/>
              <a:t> </a:t>
            </a:r>
            <a:r>
              <a:rPr lang="en-US" dirty="0" err="1"/>
              <a:t>mara</a:t>
            </a:r>
            <a:r>
              <a:rPr lang="en-US" dirty="0"/>
              <a:t> </a:t>
            </a:r>
            <a:r>
              <a:rPr lang="en-US" dirty="0" err="1"/>
              <a:t>na</a:t>
            </a:r>
            <a:r>
              <a:rPr lang="en-US" dirty="0"/>
              <a:t> kali, </a:t>
            </a:r>
            <a:r>
              <a:rPr lang="en-US" dirty="0" err="1"/>
              <a:t>kupanda</a:t>
            </a:r>
            <a:r>
              <a:rPr lang="en-US" dirty="0"/>
              <a:t> </a:t>
            </a:r>
            <a:r>
              <a:rPr lang="en-US" dirty="0" err="1"/>
              <a:t>kwa</a:t>
            </a:r>
            <a:r>
              <a:rPr lang="en-US" dirty="0"/>
              <a:t> kina cha </a:t>
            </a:r>
            <a:r>
              <a:rPr lang="en-US" dirty="0" err="1"/>
              <a:t>bahari</a:t>
            </a:r>
            <a:r>
              <a:rPr lang="en-US" dirty="0"/>
              <a:t>, </a:t>
            </a:r>
            <a:r>
              <a:rPr lang="en-US" dirty="0" err="1"/>
              <a:t>na</a:t>
            </a:r>
            <a:r>
              <a:rPr lang="en-US" dirty="0"/>
              <a:t> </a:t>
            </a:r>
            <a:r>
              <a:rPr lang="en-US" dirty="0" err="1"/>
              <a:t>usumbufu</a:t>
            </a:r>
            <a:r>
              <a:rPr lang="en-US" dirty="0"/>
              <a:t> </a:t>
            </a:r>
            <a:r>
              <a:rPr lang="en-US" dirty="0" err="1"/>
              <a:t>wa</a:t>
            </a:r>
            <a:r>
              <a:rPr lang="en-US" dirty="0"/>
              <a:t> </a:t>
            </a:r>
            <a:r>
              <a:rPr lang="en-US" dirty="0" err="1"/>
              <a:t>mifumo</a:t>
            </a:r>
            <a:r>
              <a:rPr lang="en-US" dirty="0"/>
              <a:t> </a:t>
            </a:r>
            <a:r>
              <a:rPr lang="en-US" dirty="0" err="1"/>
              <a:t>ya</a:t>
            </a:r>
            <a:r>
              <a:rPr lang="en-US" dirty="0"/>
              <a:t> </a:t>
            </a:r>
            <a:r>
              <a:rPr lang="en-US" dirty="0" err="1"/>
              <a:t>kilimo</a:t>
            </a:r>
            <a:r>
              <a:rPr lang="en-US" dirty="0"/>
              <a:t>.</a:t>
            </a:r>
          </a:p>
          <a:p>
            <a:pPr marL="0" indent="0">
              <a:buNone/>
            </a:pPr>
            <a:endParaRPr lang="en-US" dirty="0"/>
          </a:p>
        </p:txBody>
      </p:sp>
    </p:spTree>
    <p:extLst>
      <p:ext uri="{BB962C8B-B14F-4D97-AF65-F5344CB8AC3E}">
        <p14:creationId xmlns:p14="http://schemas.microsoft.com/office/powerpoint/2010/main" val="21642955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accent5"/>
                </a:solidFill>
              </a:rPr>
              <a:t>Suluhu</a:t>
            </a:r>
            <a:r>
              <a:rPr lang="en-US" dirty="0">
                <a:solidFill>
                  <a:schemeClr val="accent5"/>
                </a:solidFill>
              </a:rPr>
              <a:t> </a:t>
            </a:r>
            <a:r>
              <a:rPr lang="en-US" dirty="0" err="1">
                <a:solidFill>
                  <a:schemeClr val="accent5"/>
                </a:solidFill>
              </a:rPr>
              <a:t>Zilizopendekezwa</a:t>
            </a:r>
            <a:endParaRPr lang="en-US" dirty="0">
              <a:solidFill>
                <a:schemeClr val="accent5"/>
              </a:solidFill>
            </a:endParaRPr>
          </a:p>
        </p:txBody>
      </p:sp>
      <p:sp>
        <p:nvSpPr>
          <p:cNvPr id="3" name="Content Placeholder 2"/>
          <p:cNvSpPr>
            <a:spLocks noGrp="1"/>
          </p:cNvSpPr>
          <p:nvPr>
            <p:ph idx="1"/>
          </p:nvPr>
        </p:nvSpPr>
        <p:spPr/>
        <p:txBody>
          <a:bodyPr>
            <a:normAutofit lnSpcReduction="10000"/>
          </a:bodyPr>
          <a:lstStyle/>
          <a:p>
            <a:r>
              <a:rPr lang="en-US" dirty="0"/>
              <a:t>.</a:t>
            </a:r>
            <a:r>
              <a:rPr lang="en-US" dirty="0" err="1"/>
              <a:t>Mpito</a:t>
            </a:r>
            <a:r>
              <a:rPr lang="en-US" dirty="0"/>
              <a:t> </a:t>
            </a:r>
            <a:r>
              <a:rPr lang="en-US" dirty="0" err="1"/>
              <a:t>kwa</a:t>
            </a:r>
            <a:r>
              <a:rPr lang="en-US" dirty="0"/>
              <a:t> </a:t>
            </a:r>
            <a:r>
              <a:rPr lang="en-US" dirty="0" err="1"/>
              <a:t>Nishati</a:t>
            </a:r>
            <a:r>
              <a:rPr lang="en-US" dirty="0"/>
              <a:t> </a:t>
            </a:r>
            <a:r>
              <a:rPr lang="en-US" dirty="0" err="1"/>
              <a:t>Mbadala</a:t>
            </a:r>
            <a:r>
              <a:rPr lang="en-US" dirty="0"/>
              <a:t>: </a:t>
            </a:r>
            <a:r>
              <a:rPr lang="en-US" dirty="0" err="1"/>
              <a:t>Serikali</a:t>
            </a:r>
            <a:r>
              <a:rPr lang="en-US" dirty="0"/>
              <a:t> </a:t>
            </a:r>
            <a:r>
              <a:rPr lang="en-US" dirty="0" err="1"/>
              <a:t>zinapaswa</a:t>
            </a:r>
            <a:r>
              <a:rPr lang="en-US" dirty="0"/>
              <a:t> </a:t>
            </a:r>
            <a:r>
              <a:rPr lang="en-US" dirty="0" err="1"/>
              <a:t>kuhamasisha</a:t>
            </a:r>
            <a:r>
              <a:rPr lang="en-US" dirty="0"/>
              <a:t> </a:t>
            </a:r>
            <a:r>
              <a:rPr lang="en-US" dirty="0" err="1"/>
              <a:t>kupitishwa</a:t>
            </a:r>
            <a:r>
              <a:rPr lang="en-US" dirty="0"/>
              <a:t> </a:t>
            </a:r>
            <a:r>
              <a:rPr lang="en-US" dirty="0" err="1"/>
              <a:t>kwa</a:t>
            </a:r>
            <a:r>
              <a:rPr lang="en-US" dirty="0"/>
              <a:t> </a:t>
            </a:r>
            <a:r>
              <a:rPr lang="en-US" dirty="0" err="1"/>
              <a:t>vyanzo</a:t>
            </a:r>
            <a:r>
              <a:rPr lang="en-US" dirty="0"/>
              <a:t> </a:t>
            </a:r>
            <a:r>
              <a:rPr lang="en-US" dirty="0" err="1"/>
              <a:t>vya</a:t>
            </a:r>
            <a:r>
              <a:rPr lang="en-US" dirty="0"/>
              <a:t> </a:t>
            </a:r>
            <a:r>
              <a:rPr lang="en-US" dirty="0" err="1"/>
              <a:t>nishati</a:t>
            </a:r>
            <a:r>
              <a:rPr lang="en-US" dirty="0"/>
              <a:t> </a:t>
            </a:r>
            <a:r>
              <a:rPr lang="en-US" dirty="0" err="1"/>
              <a:t>mbadala</a:t>
            </a:r>
            <a:r>
              <a:rPr lang="en-US" dirty="0"/>
              <a:t> </a:t>
            </a:r>
            <a:r>
              <a:rPr lang="en-US" dirty="0" err="1"/>
              <a:t>kama</a:t>
            </a:r>
            <a:r>
              <a:rPr lang="en-US" dirty="0"/>
              <a:t> vile </a:t>
            </a:r>
            <a:r>
              <a:rPr lang="en-US" dirty="0" err="1"/>
              <a:t>nishati</a:t>
            </a:r>
            <a:r>
              <a:rPr lang="en-US" dirty="0"/>
              <a:t> </a:t>
            </a:r>
            <a:r>
              <a:rPr lang="en-US" dirty="0" err="1"/>
              <a:t>ya</a:t>
            </a:r>
            <a:r>
              <a:rPr lang="en-US" dirty="0"/>
              <a:t> </a:t>
            </a:r>
            <a:r>
              <a:rPr lang="en-US" dirty="0" err="1"/>
              <a:t>jua</a:t>
            </a:r>
            <a:r>
              <a:rPr lang="en-US" dirty="0"/>
              <a:t>, </a:t>
            </a:r>
            <a:r>
              <a:rPr lang="en-US" dirty="0" err="1"/>
              <a:t>upepo</a:t>
            </a:r>
            <a:r>
              <a:rPr lang="en-US" dirty="0"/>
              <a:t> </a:t>
            </a:r>
            <a:r>
              <a:rPr lang="en-US" dirty="0" err="1"/>
              <a:t>na</a:t>
            </a:r>
            <a:r>
              <a:rPr lang="en-US" dirty="0"/>
              <a:t> </a:t>
            </a:r>
            <a:r>
              <a:rPr lang="en-US" dirty="0" err="1"/>
              <a:t>umeme</a:t>
            </a:r>
            <a:r>
              <a:rPr lang="en-US" dirty="0"/>
              <a:t> </a:t>
            </a:r>
            <a:r>
              <a:rPr lang="en-US" dirty="0" err="1"/>
              <a:t>wa</a:t>
            </a:r>
            <a:r>
              <a:rPr lang="en-US" dirty="0"/>
              <a:t> </a:t>
            </a:r>
            <a:r>
              <a:rPr lang="en-US" dirty="0" err="1"/>
              <a:t>maji</a:t>
            </a:r>
            <a:r>
              <a:rPr lang="en-US" dirty="0"/>
              <a:t>. </a:t>
            </a:r>
            <a:r>
              <a:rPr lang="en-US" dirty="0" err="1"/>
              <a:t>Kuwekeza</a:t>
            </a:r>
            <a:r>
              <a:rPr lang="en-US" dirty="0"/>
              <a:t> </a:t>
            </a:r>
            <a:r>
              <a:rPr lang="en-US" dirty="0" err="1"/>
              <a:t>katika</a:t>
            </a:r>
            <a:r>
              <a:rPr lang="en-US" dirty="0"/>
              <a:t> </a:t>
            </a:r>
            <a:r>
              <a:rPr lang="en-US" dirty="0" err="1"/>
              <a:t>miundombinu</a:t>
            </a:r>
            <a:r>
              <a:rPr lang="en-US" dirty="0"/>
              <a:t> </a:t>
            </a:r>
            <a:r>
              <a:rPr lang="en-US" dirty="0" err="1"/>
              <a:t>ya</a:t>
            </a:r>
            <a:r>
              <a:rPr lang="en-US" dirty="0"/>
              <a:t> </a:t>
            </a:r>
            <a:r>
              <a:rPr lang="en-US" dirty="0" err="1"/>
              <a:t>nishati</a:t>
            </a:r>
            <a:r>
              <a:rPr lang="en-US" dirty="0"/>
              <a:t> </a:t>
            </a:r>
            <a:r>
              <a:rPr lang="en-US" dirty="0" err="1"/>
              <a:t>mbadala</a:t>
            </a:r>
            <a:r>
              <a:rPr lang="en-US" dirty="0"/>
              <a:t> </a:t>
            </a:r>
            <a:r>
              <a:rPr lang="en-US" dirty="0" err="1"/>
              <a:t>na</a:t>
            </a:r>
            <a:r>
              <a:rPr lang="en-US" dirty="0"/>
              <a:t> </a:t>
            </a:r>
            <a:r>
              <a:rPr lang="en-US" dirty="0" err="1"/>
              <a:t>kukomesha</a:t>
            </a:r>
            <a:r>
              <a:rPr lang="en-US" dirty="0"/>
              <a:t> </a:t>
            </a:r>
            <a:r>
              <a:rPr lang="en-US" dirty="0" err="1"/>
              <a:t>nishati</a:t>
            </a:r>
            <a:r>
              <a:rPr lang="en-US" dirty="0"/>
              <a:t> </a:t>
            </a:r>
            <a:r>
              <a:rPr lang="en-US" dirty="0" err="1"/>
              <a:t>ya</a:t>
            </a:r>
            <a:r>
              <a:rPr lang="en-US" dirty="0"/>
              <a:t> </a:t>
            </a:r>
            <a:r>
              <a:rPr lang="en-US" dirty="0" err="1"/>
              <a:t>mafuta</a:t>
            </a:r>
            <a:r>
              <a:rPr lang="en-US" dirty="0"/>
              <a:t> </a:t>
            </a:r>
            <a:r>
              <a:rPr lang="en-US" dirty="0" err="1"/>
              <a:t>kunaweza</a:t>
            </a:r>
            <a:r>
              <a:rPr lang="en-US" dirty="0"/>
              <a:t> </a:t>
            </a:r>
            <a:r>
              <a:rPr lang="en-US" dirty="0" err="1"/>
              <a:t>kupunguza</a:t>
            </a:r>
            <a:r>
              <a:rPr lang="en-US" dirty="0"/>
              <a:t> </a:t>
            </a:r>
            <a:r>
              <a:rPr lang="en-US" dirty="0" err="1"/>
              <a:t>utoaji</a:t>
            </a:r>
            <a:r>
              <a:rPr lang="en-US" dirty="0"/>
              <a:t> </a:t>
            </a:r>
            <a:r>
              <a:rPr lang="en-US" dirty="0" err="1"/>
              <a:t>wa</a:t>
            </a:r>
            <a:r>
              <a:rPr lang="en-US" dirty="0"/>
              <a:t> </a:t>
            </a:r>
            <a:r>
              <a:rPr lang="en-US" dirty="0" err="1"/>
              <a:t>gesi</a:t>
            </a:r>
            <a:r>
              <a:rPr lang="en-US" dirty="0"/>
              <a:t> </a:t>
            </a:r>
            <a:r>
              <a:rPr lang="en-US" dirty="0" err="1"/>
              <a:t>chafuzi</a:t>
            </a:r>
            <a:r>
              <a:rPr lang="en-US" dirty="0"/>
              <a:t> </a:t>
            </a:r>
            <a:r>
              <a:rPr lang="en-US" dirty="0" err="1"/>
              <a:t>na</a:t>
            </a:r>
            <a:r>
              <a:rPr lang="en-US" dirty="0"/>
              <a:t> </a:t>
            </a:r>
            <a:r>
              <a:rPr lang="en-US" dirty="0" err="1"/>
              <a:t>kupunguza</a:t>
            </a:r>
            <a:r>
              <a:rPr lang="en-US" dirty="0"/>
              <a:t> </a:t>
            </a:r>
            <a:r>
              <a:rPr lang="en-US" dirty="0" err="1"/>
              <a:t>mabadiliko</a:t>
            </a:r>
            <a:r>
              <a:rPr lang="en-US" dirty="0"/>
              <a:t> </a:t>
            </a:r>
            <a:r>
              <a:rPr lang="en-US" dirty="0" err="1"/>
              <a:t>ya</a:t>
            </a:r>
            <a:r>
              <a:rPr lang="en-US" dirty="0"/>
              <a:t> </a:t>
            </a:r>
            <a:r>
              <a:rPr lang="en-US" dirty="0" err="1"/>
              <a:t>hali</a:t>
            </a:r>
            <a:r>
              <a:rPr lang="en-US" dirty="0"/>
              <a:t> </a:t>
            </a:r>
            <a:r>
              <a:rPr lang="en-US" dirty="0" err="1"/>
              <a:t>ya</a:t>
            </a:r>
            <a:r>
              <a:rPr lang="en-US" dirty="0"/>
              <a:t> </a:t>
            </a:r>
            <a:r>
              <a:rPr lang="en-US" dirty="0" err="1"/>
              <a:t>hewa</a:t>
            </a:r>
            <a:r>
              <a:rPr lang="en-US" dirty="0"/>
              <a:t>.</a:t>
            </a:r>
          </a:p>
          <a:p>
            <a:r>
              <a:rPr lang="en-US" dirty="0"/>
              <a:t>.Mazoea </a:t>
            </a:r>
            <a:r>
              <a:rPr lang="en-US" dirty="0" err="1"/>
              <a:t>Endelevu</a:t>
            </a:r>
            <a:r>
              <a:rPr lang="en-US" dirty="0"/>
              <a:t> </a:t>
            </a:r>
            <a:r>
              <a:rPr lang="en-US" dirty="0" err="1"/>
              <a:t>ya</a:t>
            </a:r>
            <a:r>
              <a:rPr lang="en-US" dirty="0"/>
              <a:t> </a:t>
            </a:r>
            <a:r>
              <a:rPr lang="en-US" dirty="0" err="1"/>
              <a:t>Kilimo</a:t>
            </a:r>
            <a:r>
              <a:rPr lang="en-US" dirty="0"/>
              <a:t>: </a:t>
            </a:r>
            <a:r>
              <a:rPr lang="en-US" dirty="0" err="1"/>
              <a:t>Kukuza</a:t>
            </a:r>
            <a:r>
              <a:rPr lang="en-US" dirty="0"/>
              <a:t> </a:t>
            </a:r>
            <a:r>
              <a:rPr lang="en-US" dirty="0" err="1"/>
              <a:t>mbinu</a:t>
            </a:r>
            <a:r>
              <a:rPr lang="en-US" dirty="0"/>
              <a:t> </a:t>
            </a:r>
            <a:r>
              <a:rPr lang="en-US" dirty="0" err="1"/>
              <a:t>za</a:t>
            </a:r>
            <a:r>
              <a:rPr lang="en-US" dirty="0"/>
              <a:t> </a:t>
            </a:r>
            <a:r>
              <a:rPr lang="en-US" dirty="0" err="1"/>
              <a:t>kilimo</a:t>
            </a:r>
            <a:r>
              <a:rPr lang="en-US" dirty="0"/>
              <a:t> </a:t>
            </a:r>
            <a:r>
              <a:rPr lang="en-US" dirty="0" err="1"/>
              <a:t>endelevu</a:t>
            </a:r>
            <a:r>
              <a:rPr lang="en-US" dirty="0"/>
              <a:t>, </a:t>
            </a:r>
            <a:r>
              <a:rPr lang="en-US" dirty="0" err="1"/>
              <a:t>kama</a:t>
            </a:r>
            <a:r>
              <a:rPr lang="en-US" dirty="0"/>
              <a:t> vile </a:t>
            </a:r>
            <a:r>
              <a:rPr lang="en-US" dirty="0" err="1"/>
              <a:t>mzunguko</a:t>
            </a:r>
            <a:r>
              <a:rPr lang="en-US" dirty="0"/>
              <a:t> </a:t>
            </a:r>
            <a:r>
              <a:rPr lang="en-US" dirty="0" err="1"/>
              <a:t>wa</a:t>
            </a:r>
            <a:r>
              <a:rPr lang="en-US" dirty="0"/>
              <a:t> </a:t>
            </a:r>
            <a:r>
              <a:rPr lang="en-US" dirty="0" err="1"/>
              <a:t>mazao</a:t>
            </a:r>
            <a:r>
              <a:rPr lang="en-US" dirty="0"/>
              <a:t>, </a:t>
            </a:r>
            <a:r>
              <a:rPr lang="en-US" dirty="0" err="1"/>
              <a:t>kilimo-hai</a:t>
            </a:r>
            <a:r>
              <a:rPr lang="en-US" dirty="0"/>
              <a:t>, </a:t>
            </a:r>
            <a:r>
              <a:rPr lang="en-US" dirty="0" err="1"/>
              <a:t>na</a:t>
            </a:r>
            <a:r>
              <a:rPr lang="en-US" dirty="0"/>
              <a:t> </a:t>
            </a:r>
            <a:r>
              <a:rPr lang="en-US" dirty="0" err="1"/>
              <a:t>kilimo</a:t>
            </a:r>
            <a:r>
              <a:rPr lang="en-US" dirty="0"/>
              <a:t> </a:t>
            </a:r>
            <a:r>
              <a:rPr lang="en-US" dirty="0" err="1"/>
              <a:t>mseto</a:t>
            </a:r>
            <a:r>
              <a:rPr lang="en-US" dirty="0"/>
              <a:t>, </a:t>
            </a:r>
            <a:r>
              <a:rPr lang="en-US" dirty="0" err="1"/>
              <a:t>kunaweza</a:t>
            </a:r>
            <a:r>
              <a:rPr lang="en-US" dirty="0"/>
              <a:t> </a:t>
            </a:r>
            <a:r>
              <a:rPr lang="en-US" dirty="0" err="1"/>
              <a:t>kuimarisha</a:t>
            </a:r>
            <a:r>
              <a:rPr lang="en-US" dirty="0"/>
              <a:t> </a:t>
            </a:r>
            <a:r>
              <a:rPr lang="en-US" dirty="0" err="1"/>
              <a:t>usalama</a:t>
            </a:r>
            <a:r>
              <a:rPr lang="en-US" dirty="0"/>
              <a:t> </a:t>
            </a:r>
            <a:r>
              <a:rPr lang="en-US" dirty="0" err="1"/>
              <a:t>wa</a:t>
            </a:r>
            <a:r>
              <a:rPr lang="en-US" dirty="0"/>
              <a:t> </a:t>
            </a:r>
            <a:r>
              <a:rPr lang="en-US" dirty="0" err="1"/>
              <a:t>chakula</a:t>
            </a:r>
            <a:r>
              <a:rPr lang="en-US" dirty="0"/>
              <a:t> </a:t>
            </a:r>
            <a:r>
              <a:rPr lang="en-US" dirty="0" err="1"/>
              <a:t>na</a:t>
            </a:r>
            <a:r>
              <a:rPr lang="en-US" dirty="0"/>
              <a:t> </a:t>
            </a:r>
            <a:r>
              <a:rPr lang="en-US" dirty="0" err="1"/>
              <a:t>kupunguza</a:t>
            </a:r>
            <a:r>
              <a:rPr lang="en-US" dirty="0"/>
              <a:t> </a:t>
            </a:r>
            <a:r>
              <a:rPr lang="en-US" dirty="0" err="1"/>
              <a:t>athari</a:t>
            </a:r>
            <a:r>
              <a:rPr lang="en-US" dirty="0"/>
              <a:t> </a:t>
            </a:r>
            <a:r>
              <a:rPr lang="en-US" dirty="0" err="1"/>
              <a:t>za</a:t>
            </a:r>
            <a:r>
              <a:rPr lang="en-US" dirty="0"/>
              <a:t> </a:t>
            </a:r>
            <a:r>
              <a:rPr lang="en-US" dirty="0" err="1"/>
              <a:t>kimazingira</a:t>
            </a:r>
            <a:r>
              <a:rPr lang="en-US" dirty="0"/>
              <a:t> </a:t>
            </a:r>
            <a:r>
              <a:rPr lang="en-US" dirty="0" err="1"/>
              <a:t>za</a:t>
            </a:r>
            <a:r>
              <a:rPr lang="en-US" dirty="0"/>
              <a:t> </a:t>
            </a:r>
            <a:r>
              <a:rPr lang="en-US" dirty="0" err="1"/>
              <a:t>kilimo</a:t>
            </a:r>
            <a:r>
              <a:rPr lang="en-US" dirty="0"/>
              <a:t>. </a:t>
            </a:r>
            <a:r>
              <a:rPr lang="en-US" dirty="0" err="1"/>
              <a:t>Kusaidia</a:t>
            </a:r>
            <a:r>
              <a:rPr lang="en-US" dirty="0"/>
              <a:t> </a:t>
            </a:r>
            <a:r>
              <a:rPr lang="en-US" dirty="0" err="1"/>
              <a:t>wakulima</a:t>
            </a:r>
            <a:r>
              <a:rPr lang="en-US" dirty="0"/>
              <a:t> </a:t>
            </a:r>
            <a:r>
              <a:rPr lang="en-US" dirty="0" err="1"/>
              <a:t>wa</a:t>
            </a:r>
            <a:r>
              <a:rPr lang="en-US" dirty="0"/>
              <a:t> </a:t>
            </a:r>
            <a:r>
              <a:rPr lang="en-US" dirty="0" err="1"/>
              <a:t>ndani</a:t>
            </a:r>
            <a:r>
              <a:rPr lang="en-US" dirty="0"/>
              <a:t> </a:t>
            </a:r>
            <a:r>
              <a:rPr lang="en-US" dirty="0" err="1"/>
              <a:t>na</a:t>
            </a:r>
            <a:r>
              <a:rPr lang="en-US" dirty="0"/>
              <a:t> </a:t>
            </a:r>
            <a:r>
              <a:rPr lang="en-US" dirty="0" err="1"/>
              <a:t>wadogo</a:t>
            </a:r>
            <a:r>
              <a:rPr lang="en-US" dirty="0"/>
              <a:t> pia </a:t>
            </a:r>
            <a:r>
              <a:rPr lang="en-US" dirty="0" err="1"/>
              <a:t>kunaweza</a:t>
            </a:r>
            <a:r>
              <a:rPr lang="en-US" dirty="0"/>
              <a:t> </a:t>
            </a:r>
            <a:r>
              <a:rPr lang="en-US" dirty="0" err="1"/>
              <a:t>kupunguza</a:t>
            </a:r>
            <a:r>
              <a:rPr lang="en-US" dirty="0"/>
              <a:t> </a:t>
            </a:r>
            <a:r>
              <a:rPr lang="en-US" dirty="0" err="1"/>
              <a:t>kiwango</a:t>
            </a:r>
            <a:r>
              <a:rPr lang="en-US" dirty="0"/>
              <a:t> cha </a:t>
            </a:r>
            <a:r>
              <a:rPr lang="en-US" dirty="0" err="1"/>
              <a:t>kaboni</a:t>
            </a:r>
            <a:r>
              <a:rPr lang="en-US" dirty="0"/>
              <a:t> </a:t>
            </a:r>
            <a:r>
              <a:rPr lang="en-US" dirty="0" err="1"/>
              <a:t>kinachohusishwa</a:t>
            </a:r>
            <a:r>
              <a:rPr lang="en-US" dirty="0"/>
              <a:t> </a:t>
            </a:r>
            <a:r>
              <a:rPr lang="en-US" dirty="0" err="1"/>
              <a:t>na</a:t>
            </a:r>
            <a:r>
              <a:rPr lang="en-US" dirty="0"/>
              <a:t> </a:t>
            </a:r>
            <a:r>
              <a:rPr lang="en-US" dirty="0" err="1"/>
              <a:t>usafirishaji</a:t>
            </a:r>
            <a:r>
              <a:rPr lang="en-US" dirty="0"/>
              <a:t> </a:t>
            </a:r>
            <a:r>
              <a:rPr lang="en-US" dirty="0" err="1"/>
              <a:t>wa</a:t>
            </a:r>
            <a:r>
              <a:rPr lang="en-US" dirty="0"/>
              <a:t> </a:t>
            </a:r>
            <a:r>
              <a:rPr lang="en-US" dirty="0" err="1"/>
              <a:t>chakula</a:t>
            </a:r>
            <a:r>
              <a:rPr lang="en-US" dirty="0"/>
              <a:t>.</a:t>
            </a:r>
          </a:p>
          <a:p>
            <a:r>
              <a:rPr lang="en-US" dirty="0"/>
              <a:t>.Mipango </a:t>
            </a:r>
            <a:r>
              <a:rPr lang="en-US" dirty="0" err="1"/>
              <a:t>ya</a:t>
            </a:r>
            <a:r>
              <a:rPr lang="en-US" dirty="0"/>
              <a:t> </a:t>
            </a:r>
            <a:r>
              <a:rPr lang="en-US" dirty="0" err="1"/>
              <a:t>Uhifadhi</a:t>
            </a:r>
            <a:r>
              <a:rPr lang="en-US" dirty="0"/>
              <a:t> </a:t>
            </a:r>
            <a:r>
              <a:rPr lang="en-US" dirty="0" err="1"/>
              <a:t>na</a:t>
            </a:r>
            <a:r>
              <a:rPr lang="en-US" dirty="0"/>
              <a:t> </a:t>
            </a:r>
            <a:r>
              <a:rPr lang="en-US" dirty="0" err="1"/>
              <a:t>Upandaji</a:t>
            </a:r>
            <a:r>
              <a:rPr lang="en-US" dirty="0"/>
              <a:t> </a:t>
            </a:r>
            <a:r>
              <a:rPr lang="en-US" dirty="0" err="1"/>
              <a:t>Misitu</a:t>
            </a:r>
            <a:r>
              <a:rPr lang="en-US" dirty="0"/>
              <a:t>: </a:t>
            </a:r>
            <a:r>
              <a:rPr lang="en-US" dirty="0" err="1"/>
              <a:t>Utekelezaji</a:t>
            </a:r>
            <a:r>
              <a:rPr lang="en-US" dirty="0"/>
              <a:t> </a:t>
            </a:r>
            <a:r>
              <a:rPr lang="en-US" dirty="0" err="1"/>
              <a:t>wa</a:t>
            </a:r>
            <a:r>
              <a:rPr lang="en-US" dirty="0"/>
              <a:t> </a:t>
            </a:r>
            <a:r>
              <a:rPr lang="en-US" dirty="0" err="1"/>
              <a:t>mipango</a:t>
            </a:r>
            <a:r>
              <a:rPr lang="en-US" dirty="0"/>
              <a:t> </a:t>
            </a:r>
            <a:r>
              <a:rPr lang="en-US" dirty="0" err="1"/>
              <a:t>ya</a:t>
            </a:r>
            <a:r>
              <a:rPr lang="en-US" dirty="0"/>
              <a:t> </a:t>
            </a:r>
            <a:r>
              <a:rPr lang="en-US" dirty="0" err="1"/>
              <a:t>uhifadhi</a:t>
            </a:r>
            <a:r>
              <a:rPr lang="en-US" dirty="0"/>
              <a:t> </a:t>
            </a:r>
            <a:r>
              <a:rPr lang="en-US" dirty="0" err="1"/>
              <a:t>ili</a:t>
            </a:r>
            <a:r>
              <a:rPr lang="en-US" dirty="0"/>
              <a:t> </a:t>
            </a:r>
            <a:r>
              <a:rPr lang="en-US" dirty="0" err="1"/>
              <a:t>kulinda</a:t>
            </a:r>
            <a:r>
              <a:rPr lang="en-US" dirty="0"/>
              <a:t> </a:t>
            </a:r>
            <a:r>
              <a:rPr lang="en-US" dirty="0" err="1"/>
              <a:t>viumbe</a:t>
            </a:r>
            <a:r>
              <a:rPr lang="en-US" dirty="0"/>
              <a:t> </a:t>
            </a:r>
            <a:r>
              <a:rPr lang="en-US" dirty="0" err="1"/>
              <a:t>vilivyo</a:t>
            </a:r>
            <a:r>
              <a:rPr lang="en-US" dirty="0"/>
              <a:t> </a:t>
            </a:r>
            <a:r>
              <a:rPr lang="en-US" dirty="0" err="1"/>
              <a:t>hatarini</a:t>
            </a:r>
            <a:r>
              <a:rPr lang="en-US" dirty="0"/>
              <a:t> </a:t>
            </a:r>
            <a:r>
              <a:rPr lang="en-US" dirty="0" err="1"/>
              <a:t>kutoweka</a:t>
            </a:r>
            <a:r>
              <a:rPr lang="en-US" dirty="0"/>
              <a:t> </a:t>
            </a:r>
            <a:r>
              <a:rPr lang="en-US" dirty="0" err="1"/>
              <a:t>na</a:t>
            </a:r>
            <a:r>
              <a:rPr lang="en-US" dirty="0"/>
              <a:t> </a:t>
            </a:r>
            <a:r>
              <a:rPr lang="en-US" dirty="0" err="1"/>
              <a:t>makazi</a:t>
            </a:r>
            <a:r>
              <a:rPr lang="en-US" dirty="0"/>
              <a:t> </a:t>
            </a:r>
            <a:r>
              <a:rPr lang="en-US" dirty="0" err="1"/>
              <a:t>yao</a:t>
            </a:r>
            <a:r>
              <a:rPr lang="en-US" dirty="0"/>
              <a:t> </a:t>
            </a:r>
            <a:r>
              <a:rPr lang="en-US" dirty="0" err="1"/>
              <a:t>ni</a:t>
            </a:r>
            <a:r>
              <a:rPr lang="en-US" dirty="0"/>
              <a:t> </a:t>
            </a:r>
            <a:r>
              <a:rPr lang="en-US" dirty="0" err="1"/>
              <a:t>muhimu</a:t>
            </a:r>
            <a:r>
              <a:rPr lang="en-US" dirty="0"/>
              <a:t>. </a:t>
            </a:r>
            <a:r>
              <a:rPr lang="en-US" dirty="0" err="1"/>
              <a:t>Miradi</a:t>
            </a:r>
            <a:r>
              <a:rPr lang="en-US" dirty="0"/>
              <a:t> </a:t>
            </a:r>
            <a:r>
              <a:rPr lang="en-US" dirty="0" err="1"/>
              <a:t>ya</a:t>
            </a:r>
            <a:r>
              <a:rPr lang="en-US" dirty="0"/>
              <a:t> </a:t>
            </a:r>
            <a:r>
              <a:rPr lang="en-US" dirty="0" err="1"/>
              <a:t>upandaji</a:t>
            </a:r>
            <a:r>
              <a:rPr lang="en-US" dirty="0"/>
              <a:t> </a:t>
            </a:r>
            <a:r>
              <a:rPr lang="en-US" dirty="0" err="1"/>
              <a:t>miti</a:t>
            </a:r>
            <a:r>
              <a:rPr lang="en-US" dirty="0"/>
              <a:t> </a:t>
            </a:r>
            <a:r>
              <a:rPr lang="en-US" dirty="0" err="1"/>
              <a:t>na</a:t>
            </a:r>
            <a:r>
              <a:rPr lang="en-US" dirty="0"/>
              <a:t> </a:t>
            </a:r>
            <a:r>
              <a:rPr lang="en-US" dirty="0" err="1"/>
              <a:t>upandaji</a:t>
            </a:r>
            <a:r>
              <a:rPr lang="en-US" dirty="0"/>
              <a:t> </a:t>
            </a:r>
            <a:r>
              <a:rPr lang="en-US" dirty="0" err="1"/>
              <a:t>miti</a:t>
            </a:r>
            <a:r>
              <a:rPr lang="en-US" dirty="0"/>
              <a:t> </a:t>
            </a:r>
            <a:r>
              <a:rPr lang="en-US" dirty="0" err="1"/>
              <a:t>inaweza</a:t>
            </a:r>
            <a:r>
              <a:rPr lang="en-US" dirty="0"/>
              <a:t> </a:t>
            </a:r>
            <a:r>
              <a:rPr lang="en-US" dirty="0" err="1"/>
              <a:t>kuchukua</a:t>
            </a:r>
            <a:r>
              <a:rPr lang="en-US" dirty="0"/>
              <a:t> </a:t>
            </a:r>
            <a:r>
              <a:rPr lang="en-US" dirty="0" err="1"/>
              <a:t>kaboni</a:t>
            </a:r>
            <a:r>
              <a:rPr lang="en-US" dirty="0"/>
              <a:t> </a:t>
            </a:r>
            <a:r>
              <a:rPr lang="en-US" dirty="0" err="1"/>
              <a:t>dioksidi</a:t>
            </a:r>
            <a:r>
              <a:rPr lang="en-US" dirty="0"/>
              <a:t>, </a:t>
            </a:r>
            <a:r>
              <a:rPr lang="en-US" dirty="0" err="1"/>
              <a:t>kurejesha</a:t>
            </a:r>
            <a:r>
              <a:rPr lang="en-US" dirty="0"/>
              <a:t> </a:t>
            </a:r>
            <a:r>
              <a:rPr lang="en-US" dirty="0" err="1"/>
              <a:t>mifumo</a:t>
            </a:r>
            <a:r>
              <a:rPr lang="en-US" dirty="0"/>
              <a:t> </a:t>
            </a:r>
            <a:r>
              <a:rPr lang="en-US" dirty="0" err="1"/>
              <a:t>ikolojia</a:t>
            </a:r>
            <a:r>
              <a:rPr lang="en-US" dirty="0"/>
              <a:t>, </a:t>
            </a:r>
            <a:r>
              <a:rPr lang="en-US" dirty="0" err="1"/>
              <a:t>na</a:t>
            </a:r>
            <a:r>
              <a:rPr lang="en-US" dirty="0"/>
              <a:t> </a:t>
            </a:r>
            <a:r>
              <a:rPr lang="en-US" dirty="0" err="1"/>
              <a:t>kukuza</a:t>
            </a:r>
            <a:r>
              <a:rPr lang="en-US" dirty="0"/>
              <a:t> </a:t>
            </a:r>
            <a:r>
              <a:rPr lang="en-US" dirty="0" err="1"/>
              <a:t>bayoanuwai</a:t>
            </a:r>
            <a:r>
              <a:rPr lang="en-US" dirty="0"/>
              <a:t>.</a:t>
            </a:r>
          </a:p>
          <a:p>
            <a:endParaRPr lang="en-US" dirty="0"/>
          </a:p>
        </p:txBody>
      </p:sp>
    </p:spTree>
    <p:extLst>
      <p:ext uri="{BB962C8B-B14F-4D97-AF65-F5344CB8AC3E}">
        <p14:creationId xmlns:p14="http://schemas.microsoft.com/office/powerpoint/2010/main" val="1180750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a:solidFill>
                  <a:schemeClr val="accent5"/>
                </a:solidFill>
              </a:rPr>
              <a:t>3: Ukosefu wa Usawa wa Kijamii</a:t>
            </a:r>
            <a:endParaRPr lang="en-US" dirty="0">
              <a:solidFill>
                <a:schemeClr val="accent5"/>
              </a:solidFill>
            </a:endParaRPr>
          </a:p>
        </p:txBody>
      </p:sp>
      <p:sp>
        <p:nvSpPr>
          <p:cNvPr id="3" name="Content Placeholder 2"/>
          <p:cNvSpPr>
            <a:spLocks noGrp="1"/>
          </p:cNvSpPr>
          <p:nvPr>
            <p:ph idx="1"/>
          </p:nvPr>
        </p:nvSpPr>
        <p:spPr/>
        <p:txBody>
          <a:bodyPr/>
          <a:lstStyle/>
          <a:p>
            <a:pPr marL="0" indent="0">
              <a:buNone/>
            </a:pPr>
            <a:r>
              <a:rPr lang="en-US" dirty="0" err="1"/>
              <a:t>Tatizo</a:t>
            </a:r>
            <a:endParaRPr lang="en-US" dirty="0"/>
          </a:p>
          <a:p>
            <a:pPr marL="0" indent="0">
              <a:buNone/>
            </a:pPr>
            <a:r>
              <a:rPr lang="en-US" dirty="0" err="1"/>
              <a:t>Ukosefu</a:t>
            </a:r>
            <a:r>
              <a:rPr lang="en-US" dirty="0"/>
              <a:t> </a:t>
            </a:r>
            <a:r>
              <a:rPr lang="en-US" dirty="0" err="1"/>
              <a:t>wa</a:t>
            </a:r>
            <a:r>
              <a:rPr lang="en-US" dirty="0"/>
              <a:t> </a:t>
            </a:r>
            <a:r>
              <a:rPr lang="en-US" dirty="0" err="1"/>
              <a:t>usawa</a:t>
            </a:r>
            <a:r>
              <a:rPr lang="en-US" dirty="0"/>
              <a:t> </a:t>
            </a:r>
            <a:r>
              <a:rPr lang="en-US" dirty="0" err="1"/>
              <a:t>wa</a:t>
            </a:r>
            <a:r>
              <a:rPr lang="en-US" dirty="0"/>
              <a:t> </a:t>
            </a:r>
            <a:r>
              <a:rPr lang="en-US" dirty="0" err="1"/>
              <a:t>kijamii</a:t>
            </a:r>
            <a:r>
              <a:rPr lang="en-US" dirty="0"/>
              <a:t>, </a:t>
            </a:r>
            <a:r>
              <a:rPr lang="en-US" dirty="0" err="1"/>
              <a:t>unaodhihirishwa</a:t>
            </a:r>
            <a:r>
              <a:rPr lang="en-US" dirty="0"/>
              <a:t> </a:t>
            </a:r>
            <a:r>
              <a:rPr lang="en-US" dirty="0" err="1"/>
              <a:t>katika</a:t>
            </a:r>
            <a:r>
              <a:rPr lang="en-US" dirty="0"/>
              <a:t> </a:t>
            </a:r>
            <a:r>
              <a:rPr lang="en-US" dirty="0" err="1"/>
              <a:t>tofauti</a:t>
            </a:r>
            <a:r>
              <a:rPr lang="en-US" dirty="0"/>
              <a:t> </a:t>
            </a:r>
            <a:r>
              <a:rPr lang="en-US" dirty="0" err="1"/>
              <a:t>za</a:t>
            </a:r>
            <a:r>
              <a:rPr lang="en-US" dirty="0"/>
              <a:t> </a:t>
            </a:r>
            <a:r>
              <a:rPr lang="en-US" dirty="0" err="1"/>
              <a:t>kiuchumi</a:t>
            </a:r>
            <a:r>
              <a:rPr lang="en-US" dirty="0"/>
              <a:t>, </a:t>
            </a:r>
            <a:r>
              <a:rPr lang="en-US" dirty="0" err="1"/>
              <a:t>ubaguzi</a:t>
            </a:r>
            <a:r>
              <a:rPr lang="en-US" dirty="0"/>
              <a:t> </a:t>
            </a:r>
            <a:r>
              <a:rPr lang="en-US" dirty="0" err="1"/>
              <a:t>wa</a:t>
            </a:r>
            <a:r>
              <a:rPr lang="en-US" dirty="0"/>
              <a:t> </a:t>
            </a:r>
            <a:r>
              <a:rPr lang="en-US" dirty="0" err="1"/>
              <a:t>kijinsia</a:t>
            </a:r>
            <a:r>
              <a:rPr lang="en-US" dirty="0"/>
              <a:t>, </a:t>
            </a:r>
            <a:r>
              <a:rPr lang="en-US" dirty="0" err="1"/>
              <a:t>na</a:t>
            </a:r>
            <a:r>
              <a:rPr lang="en-US" dirty="0"/>
              <a:t> </a:t>
            </a:r>
            <a:r>
              <a:rPr lang="en-US" dirty="0" err="1"/>
              <a:t>ukosefu</a:t>
            </a:r>
            <a:r>
              <a:rPr lang="en-US" dirty="0"/>
              <a:t> </a:t>
            </a:r>
            <a:r>
              <a:rPr lang="en-US" dirty="0" err="1"/>
              <a:t>wa</a:t>
            </a:r>
            <a:r>
              <a:rPr lang="en-US" dirty="0"/>
              <a:t> </a:t>
            </a:r>
            <a:r>
              <a:rPr lang="en-US" dirty="0" err="1"/>
              <a:t>haki</a:t>
            </a:r>
            <a:r>
              <a:rPr lang="en-US" dirty="0"/>
              <a:t> </a:t>
            </a:r>
            <a:r>
              <a:rPr lang="en-US" dirty="0" err="1"/>
              <a:t>wa</a:t>
            </a:r>
            <a:r>
              <a:rPr lang="en-US" dirty="0"/>
              <a:t> </a:t>
            </a:r>
            <a:r>
              <a:rPr lang="en-US" dirty="0" err="1"/>
              <a:t>rangi</a:t>
            </a:r>
            <a:r>
              <a:rPr lang="en-US" dirty="0"/>
              <a:t>, </a:t>
            </a:r>
            <a:r>
              <a:rPr lang="en-US" dirty="0" err="1"/>
              <a:t>unaendelea</a:t>
            </a:r>
            <a:r>
              <a:rPr lang="en-US" dirty="0"/>
              <a:t> </a:t>
            </a:r>
            <a:r>
              <a:rPr lang="en-US" dirty="0" err="1"/>
              <a:t>kudhoofisha</a:t>
            </a:r>
            <a:r>
              <a:rPr lang="en-US" dirty="0"/>
              <a:t> </a:t>
            </a:r>
            <a:r>
              <a:rPr lang="en-US" dirty="0" err="1"/>
              <a:t>mshikamano</a:t>
            </a:r>
            <a:r>
              <a:rPr lang="en-US" dirty="0"/>
              <a:t> </a:t>
            </a:r>
            <a:r>
              <a:rPr lang="en-US" dirty="0" err="1"/>
              <a:t>wa</a:t>
            </a:r>
            <a:r>
              <a:rPr lang="en-US" dirty="0"/>
              <a:t> </a:t>
            </a:r>
            <a:r>
              <a:rPr lang="en-US" dirty="0" err="1"/>
              <a:t>kijamii</a:t>
            </a:r>
            <a:r>
              <a:rPr lang="en-US" dirty="0"/>
              <a:t> </a:t>
            </a:r>
            <a:r>
              <a:rPr lang="en-US" dirty="0" err="1"/>
              <a:t>na</a:t>
            </a:r>
            <a:r>
              <a:rPr lang="en-US" dirty="0"/>
              <a:t> </a:t>
            </a:r>
            <a:r>
              <a:rPr lang="en-US" dirty="0" err="1"/>
              <a:t>utulivu</a:t>
            </a:r>
            <a:r>
              <a:rPr lang="en-US" dirty="0"/>
              <a:t>. </a:t>
            </a:r>
            <a:r>
              <a:rPr lang="en-US" dirty="0" err="1"/>
              <a:t>Ukosefu</a:t>
            </a:r>
            <a:r>
              <a:rPr lang="en-US" dirty="0"/>
              <a:t> </a:t>
            </a:r>
            <a:r>
              <a:rPr lang="en-US" dirty="0" err="1"/>
              <a:t>wa</a:t>
            </a:r>
            <a:r>
              <a:rPr lang="en-US" dirty="0"/>
              <a:t> </a:t>
            </a:r>
            <a:r>
              <a:rPr lang="en-US" dirty="0" err="1"/>
              <a:t>usawa</a:t>
            </a:r>
            <a:r>
              <a:rPr lang="en-US" dirty="0"/>
              <a:t> </a:t>
            </a:r>
            <a:r>
              <a:rPr lang="en-US" dirty="0" err="1"/>
              <a:t>wa</a:t>
            </a:r>
            <a:r>
              <a:rPr lang="en-US" dirty="0"/>
              <a:t> </a:t>
            </a:r>
            <a:r>
              <a:rPr lang="en-US" dirty="0" err="1"/>
              <a:t>kiuchumi</a:t>
            </a:r>
            <a:r>
              <a:rPr lang="en-US" dirty="0"/>
              <a:t> </a:t>
            </a:r>
            <a:r>
              <a:rPr lang="en-US" dirty="0" err="1"/>
              <a:t>husababisha</a:t>
            </a:r>
            <a:r>
              <a:rPr lang="en-US" dirty="0"/>
              <a:t> </a:t>
            </a:r>
            <a:r>
              <a:rPr lang="en-US" dirty="0" err="1"/>
              <a:t>umaskini</a:t>
            </a:r>
            <a:r>
              <a:rPr lang="en-US" dirty="0"/>
              <a:t> </a:t>
            </a:r>
            <a:r>
              <a:rPr lang="en-US" dirty="0" err="1"/>
              <a:t>na</a:t>
            </a:r>
            <a:r>
              <a:rPr lang="en-US" dirty="0"/>
              <a:t> </a:t>
            </a:r>
            <a:r>
              <a:rPr lang="en-US" dirty="0" err="1"/>
              <a:t>upatikanaji</a:t>
            </a:r>
            <a:r>
              <a:rPr lang="en-US" dirty="0"/>
              <a:t> </a:t>
            </a:r>
            <a:r>
              <a:rPr lang="en-US" dirty="0" err="1"/>
              <a:t>mdogo</a:t>
            </a:r>
            <a:r>
              <a:rPr lang="en-US" dirty="0"/>
              <a:t> </a:t>
            </a:r>
            <a:r>
              <a:rPr lang="en-US" dirty="0" err="1"/>
              <a:t>wa</a:t>
            </a:r>
            <a:r>
              <a:rPr lang="en-US" dirty="0"/>
              <a:t> </a:t>
            </a:r>
            <a:r>
              <a:rPr lang="en-US" dirty="0" err="1"/>
              <a:t>elimu</a:t>
            </a:r>
            <a:r>
              <a:rPr lang="en-US" dirty="0"/>
              <a:t>, </a:t>
            </a:r>
            <a:r>
              <a:rPr lang="en-US" dirty="0" err="1"/>
              <a:t>huduma</a:t>
            </a:r>
            <a:r>
              <a:rPr lang="en-US" dirty="0"/>
              <a:t> </a:t>
            </a:r>
            <a:r>
              <a:rPr lang="en-US" dirty="0" err="1"/>
              <a:t>za</a:t>
            </a:r>
            <a:r>
              <a:rPr lang="en-US" dirty="0"/>
              <a:t> </a:t>
            </a:r>
            <a:r>
              <a:rPr lang="en-US" dirty="0" err="1"/>
              <a:t>afya</a:t>
            </a:r>
            <a:r>
              <a:rPr lang="en-US" dirty="0"/>
              <a:t>, </a:t>
            </a:r>
            <a:r>
              <a:rPr lang="en-US" dirty="0" err="1"/>
              <a:t>na</a:t>
            </a:r>
            <a:r>
              <a:rPr lang="en-US" dirty="0"/>
              <a:t> </a:t>
            </a:r>
            <a:r>
              <a:rPr lang="en-US" dirty="0" err="1"/>
              <a:t>fursa</a:t>
            </a:r>
            <a:r>
              <a:rPr lang="en-US" dirty="0"/>
              <a:t>. </a:t>
            </a:r>
            <a:r>
              <a:rPr lang="en-US" dirty="0" err="1"/>
              <a:t>Ubaguzi</a:t>
            </a:r>
            <a:r>
              <a:rPr lang="en-US" dirty="0"/>
              <a:t> </a:t>
            </a:r>
            <a:r>
              <a:rPr lang="en-US" dirty="0" err="1"/>
              <a:t>wa</a:t>
            </a:r>
            <a:r>
              <a:rPr lang="en-US" dirty="0"/>
              <a:t> </a:t>
            </a:r>
            <a:r>
              <a:rPr lang="en-US" dirty="0" err="1"/>
              <a:t>kijinsia</a:t>
            </a:r>
            <a:r>
              <a:rPr lang="en-US" dirty="0"/>
              <a:t> </a:t>
            </a:r>
            <a:r>
              <a:rPr lang="en-US" dirty="0" err="1"/>
              <a:t>unazuia</a:t>
            </a:r>
            <a:r>
              <a:rPr lang="en-US" dirty="0"/>
              <a:t> </a:t>
            </a:r>
            <a:r>
              <a:rPr lang="en-US" dirty="0" err="1"/>
              <a:t>uwezo</a:t>
            </a:r>
            <a:r>
              <a:rPr lang="en-US" dirty="0"/>
              <a:t> </a:t>
            </a:r>
            <a:r>
              <a:rPr lang="en-US" dirty="0" err="1"/>
              <a:t>wa</a:t>
            </a:r>
            <a:r>
              <a:rPr lang="en-US" dirty="0"/>
              <a:t> </a:t>
            </a:r>
            <a:r>
              <a:rPr lang="en-US" dirty="0" err="1"/>
              <a:t>nusu</a:t>
            </a:r>
            <a:r>
              <a:rPr lang="en-US" dirty="0"/>
              <a:t> </a:t>
            </a:r>
            <a:r>
              <a:rPr lang="en-US" dirty="0" err="1"/>
              <a:t>ya</a:t>
            </a:r>
            <a:r>
              <a:rPr lang="en-US" dirty="0"/>
              <a:t> </a:t>
            </a:r>
            <a:r>
              <a:rPr lang="en-US" dirty="0" err="1"/>
              <a:t>idadi</a:t>
            </a:r>
            <a:r>
              <a:rPr lang="en-US" dirty="0"/>
              <a:t> </a:t>
            </a:r>
            <a:r>
              <a:rPr lang="en-US" dirty="0" err="1"/>
              <a:t>ya</a:t>
            </a:r>
            <a:r>
              <a:rPr lang="en-US" dirty="0"/>
              <a:t> </a:t>
            </a:r>
            <a:r>
              <a:rPr lang="en-US" dirty="0" err="1"/>
              <a:t>watu</a:t>
            </a:r>
            <a:r>
              <a:rPr lang="en-US" dirty="0"/>
              <a:t>, </a:t>
            </a:r>
            <a:r>
              <a:rPr lang="en-US" dirty="0" err="1"/>
              <a:t>na</a:t>
            </a:r>
            <a:r>
              <a:rPr lang="en-US" dirty="0"/>
              <a:t> </a:t>
            </a:r>
            <a:r>
              <a:rPr lang="en-US" dirty="0" err="1"/>
              <a:t>ukosefu</a:t>
            </a:r>
            <a:r>
              <a:rPr lang="en-US" dirty="0"/>
              <a:t> </a:t>
            </a:r>
            <a:r>
              <a:rPr lang="en-US" dirty="0" err="1"/>
              <a:t>wa</a:t>
            </a:r>
            <a:r>
              <a:rPr lang="en-US" dirty="0"/>
              <a:t> </a:t>
            </a:r>
            <a:r>
              <a:rPr lang="en-US" dirty="0" err="1"/>
              <a:t>haki</a:t>
            </a:r>
            <a:r>
              <a:rPr lang="en-US" dirty="0"/>
              <a:t> </a:t>
            </a:r>
            <a:r>
              <a:rPr lang="en-US" dirty="0" err="1"/>
              <a:t>wa</a:t>
            </a:r>
            <a:r>
              <a:rPr lang="en-US" dirty="0"/>
              <a:t> </a:t>
            </a:r>
            <a:r>
              <a:rPr lang="en-US" dirty="0" err="1"/>
              <a:t>rangi</a:t>
            </a:r>
            <a:r>
              <a:rPr lang="en-US" dirty="0"/>
              <a:t> </a:t>
            </a:r>
            <a:r>
              <a:rPr lang="en-US" dirty="0" err="1"/>
              <a:t>unaendeleza</a:t>
            </a:r>
            <a:r>
              <a:rPr lang="en-US" dirty="0"/>
              <a:t> </a:t>
            </a:r>
            <a:r>
              <a:rPr lang="en-US" dirty="0" err="1"/>
              <a:t>kutengwa</a:t>
            </a:r>
            <a:r>
              <a:rPr lang="en-US" dirty="0"/>
              <a:t> </a:t>
            </a:r>
            <a:r>
              <a:rPr lang="en-US" dirty="0" err="1"/>
              <a:t>kwa</a:t>
            </a:r>
            <a:r>
              <a:rPr lang="en-US" dirty="0"/>
              <a:t> </a:t>
            </a:r>
            <a:r>
              <a:rPr lang="en-US" dirty="0" err="1"/>
              <a:t>utaratibu</a:t>
            </a:r>
            <a:r>
              <a:rPr lang="en-US" dirty="0"/>
              <a:t>.</a:t>
            </a:r>
          </a:p>
          <a:p>
            <a:pPr marL="0" indent="0">
              <a:buNone/>
            </a:pPr>
            <a:endParaRPr lang="en-US" dirty="0"/>
          </a:p>
        </p:txBody>
      </p:sp>
    </p:spTree>
    <p:extLst>
      <p:ext uri="{BB962C8B-B14F-4D97-AF65-F5344CB8AC3E}">
        <p14:creationId xmlns:p14="http://schemas.microsoft.com/office/powerpoint/2010/main" val="27080944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accent5"/>
                </a:solidFill>
              </a:rPr>
              <a:t>Suluhu</a:t>
            </a:r>
            <a:r>
              <a:rPr lang="en-US" dirty="0">
                <a:solidFill>
                  <a:schemeClr val="accent5"/>
                </a:solidFill>
              </a:rPr>
              <a:t> </a:t>
            </a:r>
            <a:r>
              <a:rPr lang="en-US" dirty="0" err="1">
                <a:solidFill>
                  <a:schemeClr val="accent5"/>
                </a:solidFill>
              </a:rPr>
              <a:t>Zilizopendekezwa</a:t>
            </a:r>
            <a:endParaRPr lang="en-US" dirty="0">
              <a:solidFill>
                <a:schemeClr val="accent5"/>
              </a:solidFill>
            </a:endParaRPr>
          </a:p>
        </p:txBody>
      </p:sp>
      <p:sp>
        <p:nvSpPr>
          <p:cNvPr id="3" name="Content Placeholder 2"/>
          <p:cNvSpPr>
            <a:spLocks noGrp="1"/>
          </p:cNvSpPr>
          <p:nvPr>
            <p:ph idx="1"/>
          </p:nvPr>
        </p:nvSpPr>
        <p:spPr/>
        <p:txBody>
          <a:bodyPr>
            <a:normAutofit fontScale="92500" lnSpcReduction="10000"/>
          </a:bodyPr>
          <a:lstStyle/>
          <a:p>
            <a:r>
              <a:rPr lang="en-US" dirty="0"/>
              <a:t>1.Mipango </a:t>
            </a:r>
            <a:r>
              <a:rPr lang="en-US" dirty="0" err="1"/>
              <a:t>ya</a:t>
            </a:r>
            <a:r>
              <a:rPr lang="en-US" dirty="0"/>
              <a:t> </a:t>
            </a:r>
            <a:r>
              <a:rPr lang="en-US" dirty="0" err="1"/>
              <a:t>Maendeleo</a:t>
            </a:r>
            <a:r>
              <a:rPr lang="en-US" dirty="0"/>
              <a:t> </a:t>
            </a:r>
            <a:r>
              <a:rPr lang="en-US" dirty="0" err="1"/>
              <a:t>ya</a:t>
            </a:r>
            <a:r>
              <a:rPr lang="en-US" dirty="0"/>
              <a:t> </a:t>
            </a:r>
            <a:r>
              <a:rPr lang="en-US" dirty="0" err="1"/>
              <a:t>Ushuru</a:t>
            </a:r>
            <a:r>
              <a:rPr lang="en-US" dirty="0"/>
              <a:t> </a:t>
            </a:r>
            <a:r>
              <a:rPr lang="en-US" dirty="0" err="1"/>
              <a:t>na</a:t>
            </a:r>
            <a:r>
              <a:rPr lang="en-US" dirty="0"/>
              <a:t> </a:t>
            </a:r>
            <a:r>
              <a:rPr lang="en-US" dirty="0" err="1"/>
              <a:t>Ustawi</a:t>
            </a:r>
            <a:r>
              <a:rPr lang="en-US" dirty="0"/>
              <a:t> </a:t>
            </a:r>
            <a:r>
              <a:rPr lang="en-US" dirty="0" err="1"/>
              <a:t>wa</a:t>
            </a:r>
            <a:r>
              <a:rPr lang="en-US" dirty="0"/>
              <a:t> </a:t>
            </a:r>
            <a:r>
              <a:rPr lang="en-US" dirty="0" err="1"/>
              <a:t>Jamii</a:t>
            </a:r>
            <a:r>
              <a:rPr lang="en-US" dirty="0"/>
              <a:t>: </a:t>
            </a:r>
            <a:r>
              <a:rPr lang="en-US" dirty="0" err="1"/>
              <a:t>Utekelezaji</a:t>
            </a:r>
            <a:r>
              <a:rPr lang="en-US" dirty="0"/>
              <a:t> </a:t>
            </a:r>
            <a:r>
              <a:rPr lang="en-US" dirty="0" err="1"/>
              <a:t>wa</a:t>
            </a:r>
            <a:r>
              <a:rPr lang="en-US" dirty="0"/>
              <a:t> </a:t>
            </a:r>
            <a:r>
              <a:rPr lang="en-US" dirty="0" err="1"/>
              <a:t>ushuru</a:t>
            </a:r>
            <a:r>
              <a:rPr lang="en-US" dirty="0"/>
              <a:t> </a:t>
            </a:r>
            <a:r>
              <a:rPr lang="en-US" dirty="0" err="1"/>
              <a:t>unaoendelea</a:t>
            </a:r>
            <a:r>
              <a:rPr lang="en-US" dirty="0"/>
              <a:t> </a:t>
            </a:r>
            <a:r>
              <a:rPr lang="en-US" dirty="0" err="1"/>
              <a:t>unaweza</a:t>
            </a:r>
            <a:r>
              <a:rPr lang="en-US" dirty="0"/>
              <a:t> </a:t>
            </a:r>
            <a:r>
              <a:rPr lang="en-US" dirty="0" err="1"/>
              <a:t>kupunguza</a:t>
            </a:r>
            <a:r>
              <a:rPr lang="en-US" dirty="0"/>
              <a:t> </a:t>
            </a:r>
            <a:r>
              <a:rPr lang="en-US" dirty="0" err="1"/>
              <a:t>ukosefu</a:t>
            </a:r>
            <a:r>
              <a:rPr lang="en-US" dirty="0"/>
              <a:t> </a:t>
            </a:r>
            <a:r>
              <a:rPr lang="en-US" dirty="0" err="1"/>
              <a:t>wa</a:t>
            </a:r>
            <a:r>
              <a:rPr lang="en-US" dirty="0"/>
              <a:t> </a:t>
            </a:r>
            <a:r>
              <a:rPr lang="en-US" dirty="0" err="1"/>
              <a:t>usawa</a:t>
            </a:r>
            <a:r>
              <a:rPr lang="en-US" dirty="0"/>
              <a:t> </a:t>
            </a:r>
            <a:r>
              <a:rPr lang="en-US" dirty="0" err="1"/>
              <a:t>wa</a:t>
            </a:r>
            <a:r>
              <a:rPr lang="en-US" dirty="0"/>
              <a:t> </a:t>
            </a:r>
            <a:r>
              <a:rPr lang="en-US" dirty="0" err="1"/>
              <a:t>mapato</a:t>
            </a:r>
            <a:r>
              <a:rPr lang="en-US" dirty="0"/>
              <a:t> </a:t>
            </a:r>
            <a:r>
              <a:rPr lang="en-US" dirty="0" err="1"/>
              <a:t>kwa</a:t>
            </a:r>
            <a:r>
              <a:rPr lang="en-US" dirty="0"/>
              <a:t> </a:t>
            </a:r>
            <a:r>
              <a:rPr lang="en-US" dirty="0" err="1"/>
              <a:t>kuhakikisha</a:t>
            </a:r>
            <a:r>
              <a:rPr lang="en-US" dirty="0"/>
              <a:t> </a:t>
            </a:r>
            <a:r>
              <a:rPr lang="en-US" dirty="0" err="1"/>
              <a:t>kuwa</a:t>
            </a:r>
            <a:r>
              <a:rPr lang="en-US" dirty="0"/>
              <a:t> </a:t>
            </a:r>
            <a:r>
              <a:rPr lang="en-US" dirty="0" err="1"/>
              <a:t>watu</a:t>
            </a:r>
            <a:r>
              <a:rPr lang="en-US" dirty="0"/>
              <a:t> </a:t>
            </a:r>
            <a:r>
              <a:rPr lang="en-US" dirty="0" err="1"/>
              <a:t>matajiri</a:t>
            </a:r>
            <a:r>
              <a:rPr lang="en-US" dirty="0"/>
              <a:t> </a:t>
            </a:r>
            <a:r>
              <a:rPr lang="en-US" dirty="0" err="1"/>
              <a:t>wanachangia</a:t>
            </a:r>
            <a:r>
              <a:rPr lang="en-US" dirty="0"/>
              <a:t> </a:t>
            </a:r>
            <a:r>
              <a:rPr lang="en-US" dirty="0" err="1"/>
              <a:t>sehemu</a:t>
            </a:r>
            <a:r>
              <a:rPr lang="en-US" dirty="0"/>
              <a:t> </a:t>
            </a:r>
            <a:r>
              <a:rPr lang="en-US" dirty="0" err="1"/>
              <a:t>ya</a:t>
            </a:r>
            <a:r>
              <a:rPr lang="en-US" dirty="0"/>
              <a:t> </a:t>
            </a:r>
            <a:r>
              <a:rPr lang="en-US" dirty="0" err="1"/>
              <a:t>haki</a:t>
            </a:r>
            <a:r>
              <a:rPr lang="en-US" dirty="0"/>
              <a:t> </a:t>
            </a:r>
            <a:r>
              <a:rPr lang="en-US" dirty="0" err="1"/>
              <a:t>kwa</a:t>
            </a:r>
            <a:r>
              <a:rPr lang="en-US" dirty="0"/>
              <a:t> </a:t>
            </a:r>
            <a:r>
              <a:rPr lang="en-US" dirty="0" err="1"/>
              <a:t>jamii</a:t>
            </a:r>
            <a:r>
              <a:rPr lang="en-US" dirty="0"/>
              <a:t>. </a:t>
            </a:r>
            <a:r>
              <a:rPr lang="en-US" dirty="0" err="1"/>
              <a:t>Mipango</a:t>
            </a:r>
            <a:r>
              <a:rPr lang="en-US" dirty="0"/>
              <a:t> </a:t>
            </a:r>
            <a:r>
              <a:rPr lang="en-US" dirty="0" err="1"/>
              <a:t>ya</a:t>
            </a:r>
            <a:r>
              <a:rPr lang="en-US" dirty="0"/>
              <a:t> </a:t>
            </a:r>
            <a:r>
              <a:rPr lang="en-US" dirty="0" err="1"/>
              <a:t>ustawi</a:t>
            </a:r>
            <a:r>
              <a:rPr lang="en-US" dirty="0"/>
              <a:t> </a:t>
            </a:r>
            <a:r>
              <a:rPr lang="en-US" dirty="0" err="1"/>
              <a:t>wa</a:t>
            </a:r>
            <a:r>
              <a:rPr lang="en-US" dirty="0"/>
              <a:t> </a:t>
            </a:r>
            <a:r>
              <a:rPr lang="en-US" dirty="0" err="1"/>
              <a:t>jamii</a:t>
            </a:r>
            <a:r>
              <a:rPr lang="en-US" dirty="0"/>
              <a:t> </a:t>
            </a:r>
            <a:r>
              <a:rPr lang="en-US" dirty="0" err="1"/>
              <a:t>ambayo</a:t>
            </a:r>
            <a:r>
              <a:rPr lang="en-US" dirty="0"/>
              <a:t> </a:t>
            </a:r>
            <a:r>
              <a:rPr lang="en-US" dirty="0" err="1"/>
              <a:t>hutoa</a:t>
            </a:r>
            <a:r>
              <a:rPr lang="en-US" dirty="0"/>
              <a:t> </a:t>
            </a:r>
            <a:r>
              <a:rPr lang="en-US" dirty="0" err="1"/>
              <a:t>ufikiaji</a:t>
            </a:r>
            <a:r>
              <a:rPr lang="en-US" dirty="0"/>
              <a:t> </a:t>
            </a:r>
            <a:r>
              <a:rPr lang="en-US" dirty="0" err="1"/>
              <a:t>wa</a:t>
            </a:r>
            <a:r>
              <a:rPr lang="en-US" dirty="0"/>
              <a:t> </a:t>
            </a:r>
            <a:r>
              <a:rPr lang="en-US" dirty="0" err="1"/>
              <a:t>huduma</a:t>
            </a:r>
            <a:r>
              <a:rPr lang="en-US" dirty="0"/>
              <a:t> </a:t>
            </a:r>
            <a:r>
              <a:rPr lang="en-US" dirty="0" err="1"/>
              <a:t>za</a:t>
            </a:r>
            <a:r>
              <a:rPr lang="en-US" dirty="0"/>
              <a:t> </a:t>
            </a:r>
            <a:r>
              <a:rPr lang="en-US" dirty="0" err="1"/>
              <a:t>afya</a:t>
            </a:r>
            <a:r>
              <a:rPr lang="en-US" dirty="0"/>
              <a:t>, </a:t>
            </a:r>
            <a:r>
              <a:rPr lang="en-US" dirty="0" err="1"/>
              <a:t>elimu</a:t>
            </a:r>
            <a:r>
              <a:rPr lang="en-US" dirty="0"/>
              <a:t>, </a:t>
            </a:r>
            <a:r>
              <a:rPr lang="en-US" dirty="0" err="1"/>
              <a:t>na</a:t>
            </a:r>
            <a:r>
              <a:rPr lang="en-US" dirty="0"/>
              <a:t> </a:t>
            </a:r>
            <a:r>
              <a:rPr lang="en-US" dirty="0" err="1"/>
              <a:t>makazi</a:t>
            </a:r>
            <a:r>
              <a:rPr lang="en-US" dirty="0"/>
              <a:t> </a:t>
            </a:r>
            <a:r>
              <a:rPr lang="en-US" dirty="0" err="1"/>
              <a:t>inaweza</a:t>
            </a:r>
            <a:r>
              <a:rPr lang="en-US" dirty="0"/>
              <a:t> </a:t>
            </a:r>
            <a:r>
              <a:rPr lang="en-US" dirty="0" err="1"/>
              <a:t>kusaidia</a:t>
            </a:r>
            <a:r>
              <a:rPr lang="en-US" dirty="0"/>
              <a:t> </a:t>
            </a:r>
            <a:r>
              <a:rPr lang="en-US" dirty="0" err="1"/>
              <a:t>kuwaondoa</a:t>
            </a:r>
            <a:r>
              <a:rPr lang="en-US" dirty="0"/>
              <a:t> </a:t>
            </a:r>
            <a:r>
              <a:rPr lang="en-US" dirty="0" err="1"/>
              <a:t>watu</a:t>
            </a:r>
            <a:r>
              <a:rPr lang="en-US" dirty="0"/>
              <a:t> </a:t>
            </a:r>
            <a:r>
              <a:rPr lang="en-US" dirty="0" err="1"/>
              <a:t>kutoka</a:t>
            </a:r>
            <a:r>
              <a:rPr lang="en-US" dirty="0"/>
              <a:t> </a:t>
            </a:r>
            <a:r>
              <a:rPr lang="en-US" dirty="0" err="1"/>
              <a:t>kwa</a:t>
            </a:r>
            <a:r>
              <a:rPr lang="en-US" dirty="0"/>
              <a:t> </a:t>
            </a:r>
            <a:r>
              <a:rPr lang="en-US" dirty="0" err="1"/>
              <a:t>umaskini</a:t>
            </a:r>
            <a:r>
              <a:rPr lang="en-US" dirty="0"/>
              <a:t> </a:t>
            </a:r>
            <a:r>
              <a:rPr lang="en-US" dirty="0" err="1"/>
              <a:t>na</a:t>
            </a:r>
            <a:r>
              <a:rPr lang="en-US" dirty="0"/>
              <a:t> </a:t>
            </a:r>
            <a:r>
              <a:rPr lang="en-US" dirty="0" err="1"/>
              <a:t>kupunguza</a:t>
            </a:r>
            <a:r>
              <a:rPr lang="en-US" dirty="0"/>
              <a:t> </a:t>
            </a:r>
            <a:r>
              <a:rPr lang="en-US" dirty="0" err="1"/>
              <a:t>tofauti</a:t>
            </a:r>
            <a:r>
              <a:rPr lang="en-US" dirty="0"/>
              <a:t> </a:t>
            </a:r>
            <a:r>
              <a:rPr lang="en-US" dirty="0" err="1"/>
              <a:t>za</a:t>
            </a:r>
            <a:r>
              <a:rPr lang="en-US" dirty="0"/>
              <a:t> </a:t>
            </a:r>
            <a:r>
              <a:rPr lang="en-US" dirty="0" err="1"/>
              <a:t>kiuchumi</a:t>
            </a:r>
            <a:r>
              <a:rPr lang="en-US" dirty="0"/>
              <a:t>.</a:t>
            </a:r>
          </a:p>
          <a:p>
            <a:r>
              <a:rPr lang="en-US" dirty="0"/>
              <a:t>2.Mipango </a:t>
            </a:r>
            <a:r>
              <a:rPr lang="en-US" dirty="0" err="1"/>
              <a:t>ya</a:t>
            </a:r>
            <a:r>
              <a:rPr lang="en-US" dirty="0"/>
              <a:t> </a:t>
            </a:r>
            <a:r>
              <a:rPr lang="en-US" dirty="0" err="1"/>
              <a:t>Usawa</a:t>
            </a:r>
            <a:r>
              <a:rPr lang="en-US" dirty="0"/>
              <a:t> </a:t>
            </a:r>
            <a:r>
              <a:rPr lang="en-US" dirty="0" err="1"/>
              <a:t>wa</a:t>
            </a:r>
            <a:r>
              <a:rPr lang="en-US" dirty="0"/>
              <a:t> </a:t>
            </a:r>
            <a:r>
              <a:rPr lang="en-US" dirty="0" err="1"/>
              <a:t>Jinsia</a:t>
            </a:r>
            <a:r>
              <a:rPr lang="en-US" dirty="0"/>
              <a:t>: </a:t>
            </a:r>
            <a:r>
              <a:rPr lang="en-US" dirty="0" err="1"/>
              <a:t>Kukuza</a:t>
            </a:r>
            <a:r>
              <a:rPr lang="en-US" dirty="0"/>
              <a:t> </a:t>
            </a:r>
            <a:r>
              <a:rPr lang="en-US" dirty="0" err="1"/>
              <a:t>usawa</a:t>
            </a:r>
            <a:r>
              <a:rPr lang="en-US" dirty="0"/>
              <a:t> </a:t>
            </a:r>
            <a:r>
              <a:rPr lang="en-US" dirty="0" err="1"/>
              <a:t>wa</a:t>
            </a:r>
            <a:r>
              <a:rPr lang="en-US" dirty="0"/>
              <a:t> </a:t>
            </a:r>
            <a:r>
              <a:rPr lang="en-US" dirty="0" err="1"/>
              <a:t>kijinsia</a:t>
            </a:r>
            <a:r>
              <a:rPr lang="en-US" dirty="0"/>
              <a:t> </a:t>
            </a:r>
            <a:r>
              <a:rPr lang="en-US" dirty="0" err="1"/>
              <a:t>kupitia</a:t>
            </a:r>
            <a:r>
              <a:rPr lang="en-US" dirty="0"/>
              <a:t> sera </a:t>
            </a:r>
            <a:r>
              <a:rPr lang="en-US" dirty="0" err="1"/>
              <a:t>zinazounga</a:t>
            </a:r>
            <a:r>
              <a:rPr lang="en-US" dirty="0"/>
              <a:t> </a:t>
            </a:r>
            <a:r>
              <a:rPr lang="en-US" dirty="0" err="1"/>
              <a:t>mkono</a:t>
            </a:r>
            <a:r>
              <a:rPr lang="en-US" dirty="0"/>
              <a:t> </a:t>
            </a:r>
            <a:r>
              <a:rPr lang="en-US" dirty="0" err="1"/>
              <a:t>malipo</a:t>
            </a:r>
            <a:r>
              <a:rPr lang="en-US" dirty="0"/>
              <a:t> </a:t>
            </a:r>
            <a:r>
              <a:rPr lang="en-US" dirty="0" err="1"/>
              <a:t>sawa</a:t>
            </a:r>
            <a:r>
              <a:rPr lang="en-US" dirty="0"/>
              <a:t>, </a:t>
            </a:r>
            <a:r>
              <a:rPr lang="en-US" dirty="0" err="1"/>
              <a:t>likizo</a:t>
            </a:r>
            <a:r>
              <a:rPr lang="en-US" dirty="0"/>
              <a:t> </a:t>
            </a:r>
            <a:r>
              <a:rPr lang="en-US" dirty="0" err="1"/>
              <a:t>ya</a:t>
            </a:r>
            <a:r>
              <a:rPr lang="en-US" dirty="0"/>
              <a:t> </a:t>
            </a:r>
            <a:r>
              <a:rPr lang="en-US" dirty="0" err="1"/>
              <a:t>wazazi</a:t>
            </a:r>
            <a:r>
              <a:rPr lang="en-US" dirty="0"/>
              <a:t>, </a:t>
            </a:r>
            <a:r>
              <a:rPr lang="en-US" dirty="0" err="1"/>
              <a:t>na</a:t>
            </a:r>
            <a:r>
              <a:rPr lang="en-US" dirty="0"/>
              <a:t> </a:t>
            </a:r>
            <a:r>
              <a:rPr lang="en-US" dirty="0" err="1"/>
              <a:t>upatikanaji</a:t>
            </a:r>
            <a:r>
              <a:rPr lang="en-US" dirty="0"/>
              <a:t> </a:t>
            </a:r>
            <a:r>
              <a:rPr lang="en-US" dirty="0" err="1"/>
              <a:t>wa</a:t>
            </a:r>
            <a:r>
              <a:rPr lang="en-US" dirty="0"/>
              <a:t> </a:t>
            </a:r>
            <a:r>
              <a:rPr lang="en-US" dirty="0" err="1"/>
              <a:t>malezi</a:t>
            </a:r>
            <a:r>
              <a:rPr lang="en-US" dirty="0"/>
              <a:t> </a:t>
            </a:r>
            <a:r>
              <a:rPr lang="en-US" dirty="0" err="1"/>
              <a:t>ya</a:t>
            </a:r>
            <a:r>
              <a:rPr lang="en-US" dirty="0"/>
              <a:t> </a:t>
            </a:r>
            <a:r>
              <a:rPr lang="en-US" dirty="0" err="1"/>
              <a:t>watoto</a:t>
            </a:r>
            <a:r>
              <a:rPr lang="en-US" dirty="0"/>
              <a:t> </a:t>
            </a:r>
            <a:r>
              <a:rPr lang="en-US" dirty="0" err="1"/>
              <a:t>kunaweza</a:t>
            </a:r>
            <a:r>
              <a:rPr lang="en-US" dirty="0"/>
              <a:t> </a:t>
            </a:r>
            <a:r>
              <a:rPr lang="en-US" dirty="0" err="1"/>
              <a:t>kuwawezesha</a:t>
            </a:r>
            <a:r>
              <a:rPr lang="en-US" dirty="0"/>
              <a:t> </a:t>
            </a:r>
            <a:r>
              <a:rPr lang="en-US" dirty="0" err="1"/>
              <a:t>wanawake</a:t>
            </a:r>
            <a:r>
              <a:rPr lang="en-US" dirty="0"/>
              <a:t> </a:t>
            </a:r>
            <a:r>
              <a:rPr lang="en-US" dirty="0" err="1"/>
              <a:t>na</a:t>
            </a:r>
            <a:r>
              <a:rPr lang="en-US" dirty="0"/>
              <a:t> </a:t>
            </a:r>
            <a:r>
              <a:rPr lang="en-US" dirty="0" err="1"/>
              <a:t>kupunguza</a:t>
            </a:r>
            <a:r>
              <a:rPr lang="en-US" dirty="0"/>
              <a:t> </a:t>
            </a:r>
            <a:r>
              <a:rPr lang="en-US" dirty="0" err="1"/>
              <a:t>tofauti</a:t>
            </a:r>
            <a:r>
              <a:rPr lang="en-US" dirty="0"/>
              <a:t> </a:t>
            </a:r>
            <a:r>
              <a:rPr lang="en-US" dirty="0" err="1"/>
              <a:t>za</a:t>
            </a:r>
            <a:r>
              <a:rPr lang="en-US" dirty="0"/>
              <a:t> </a:t>
            </a:r>
            <a:r>
              <a:rPr lang="en-US" dirty="0" err="1"/>
              <a:t>kijinsia</a:t>
            </a:r>
            <a:r>
              <a:rPr lang="en-US" dirty="0"/>
              <a:t>. </a:t>
            </a:r>
            <a:r>
              <a:rPr lang="en-US" dirty="0" err="1"/>
              <a:t>Kampeni</a:t>
            </a:r>
            <a:r>
              <a:rPr lang="en-US" dirty="0"/>
              <a:t> </a:t>
            </a:r>
            <a:r>
              <a:rPr lang="en-US" dirty="0" err="1"/>
              <a:t>za</a:t>
            </a:r>
            <a:r>
              <a:rPr lang="en-US" dirty="0"/>
              <a:t> </a:t>
            </a:r>
            <a:r>
              <a:rPr lang="en-US" dirty="0" err="1"/>
              <a:t>elimu</a:t>
            </a:r>
            <a:r>
              <a:rPr lang="en-US" dirty="0"/>
              <a:t> </a:t>
            </a:r>
            <a:r>
              <a:rPr lang="en-US" dirty="0" err="1"/>
              <a:t>zinazopinga</a:t>
            </a:r>
            <a:r>
              <a:rPr lang="en-US" dirty="0"/>
              <a:t> </a:t>
            </a:r>
            <a:r>
              <a:rPr lang="en-US" dirty="0" err="1"/>
              <a:t>dhana</a:t>
            </a:r>
            <a:r>
              <a:rPr lang="en-US" dirty="0"/>
              <a:t> </a:t>
            </a:r>
            <a:r>
              <a:rPr lang="en-US" dirty="0" err="1"/>
              <a:t>potofu</a:t>
            </a:r>
            <a:r>
              <a:rPr lang="en-US" dirty="0"/>
              <a:t> </a:t>
            </a:r>
            <a:r>
              <a:rPr lang="en-US" dirty="0" err="1"/>
              <a:t>za</a:t>
            </a:r>
            <a:r>
              <a:rPr lang="en-US" dirty="0"/>
              <a:t> </a:t>
            </a:r>
            <a:r>
              <a:rPr lang="en-US" dirty="0" err="1"/>
              <a:t>kijinsia</a:t>
            </a:r>
            <a:r>
              <a:rPr lang="en-US" dirty="0"/>
              <a:t> </a:t>
            </a:r>
            <a:r>
              <a:rPr lang="en-US" dirty="0" err="1"/>
              <a:t>na</a:t>
            </a:r>
            <a:r>
              <a:rPr lang="en-US" dirty="0"/>
              <a:t> </a:t>
            </a:r>
            <a:r>
              <a:rPr lang="en-US" dirty="0" err="1"/>
              <a:t>kukuza</a:t>
            </a:r>
            <a:r>
              <a:rPr lang="en-US" dirty="0"/>
              <a:t> </a:t>
            </a:r>
            <a:r>
              <a:rPr lang="en-US" dirty="0" err="1"/>
              <a:t>uongozi</a:t>
            </a:r>
            <a:r>
              <a:rPr lang="en-US" dirty="0"/>
              <a:t> </a:t>
            </a:r>
            <a:r>
              <a:rPr lang="en-US" dirty="0" err="1"/>
              <a:t>wa</a:t>
            </a:r>
            <a:r>
              <a:rPr lang="en-US" dirty="0"/>
              <a:t> </a:t>
            </a:r>
            <a:r>
              <a:rPr lang="en-US" dirty="0" err="1"/>
              <a:t>wanawake</a:t>
            </a:r>
            <a:r>
              <a:rPr lang="en-US" dirty="0"/>
              <a:t> pia </a:t>
            </a:r>
            <a:r>
              <a:rPr lang="en-US" dirty="0" err="1"/>
              <a:t>ni</a:t>
            </a:r>
            <a:r>
              <a:rPr lang="en-US" dirty="0"/>
              <a:t> </a:t>
            </a:r>
            <a:r>
              <a:rPr lang="en-US" dirty="0" err="1"/>
              <a:t>muhimu</a:t>
            </a:r>
            <a:r>
              <a:rPr lang="en-US" dirty="0"/>
              <a:t>.</a:t>
            </a:r>
          </a:p>
          <a:p>
            <a:r>
              <a:rPr lang="en-US" dirty="0"/>
              <a:t>3.Sera </a:t>
            </a:r>
            <a:r>
              <a:rPr lang="en-US" dirty="0" err="1"/>
              <a:t>na</a:t>
            </a:r>
            <a:r>
              <a:rPr lang="en-US" dirty="0"/>
              <a:t> </a:t>
            </a:r>
            <a:r>
              <a:rPr lang="en-US" dirty="0" err="1"/>
              <a:t>Elimu</a:t>
            </a:r>
            <a:r>
              <a:rPr lang="en-US" dirty="0"/>
              <a:t> </a:t>
            </a:r>
            <a:r>
              <a:rPr lang="en-US" dirty="0" err="1"/>
              <a:t>ya</a:t>
            </a:r>
            <a:r>
              <a:rPr lang="en-US" dirty="0"/>
              <a:t> </a:t>
            </a:r>
            <a:r>
              <a:rPr lang="en-US" dirty="0" err="1"/>
              <a:t>Kupambana</a:t>
            </a:r>
            <a:r>
              <a:rPr lang="en-US" dirty="0"/>
              <a:t> </a:t>
            </a:r>
            <a:r>
              <a:rPr lang="en-US" dirty="0" err="1"/>
              <a:t>na</a:t>
            </a:r>
            <a:r>
              <a:rPr lang="en-US" dirty="0"/>
              <a:t> </a:t>
            </a:r>
            <a:r>
              <a:rPr lang="en-US" dirty="0" err="1"/>
              <a:t>Ubaguzi</a:t>
            </a:r>
            <a:r>
              <a:rPr lang="en-US" dirty="0"/>
              <a:t>: </a:t>
            </a:r>
            <a:r>
              <a:rPr lang="en-US" dirty="0" err="1"/>
              <a:t>Kutekeleza</a:t>
            </a:r>
            <a:r>
              <a:rPr lang="en-US" dirty="0"/>
              <a:t> </a:t>
            </a:r>
            <a:r>
              <a:rPr lang="en-US" dirty="0" err="1"/>
              <a:t>sheria</a:t>
            </a:r>
            <a:r>
              <a:rPr lang="en-US" dirty="0"/>
              <a:t> </a:t>
            </a:r>
            <a:r>
              <a:rPr lang="en-US" dirty="0" err="1"/>
              <a:t>za</a:t>
            </a:r>
            <a:r>
              <a:rPr lang="en-US" dirty="0"/>
              <a:t> </a:t>
            </a:r>
            <a:r>
              <a:rPr lang="en-US" dirty="0" err="1"/>
              <a:t>kupinga</a:t>
            </a:r>
            <a:r>
              <a:rPr lang="en-US" dirty="0"/>
              <a:t> </a:t>
            </a:r>
            <a:r>
              <a:rPr lang="en-US" dirty="0" err="1"/>
              <a:t>ubaguzi</a:t>
            </a:r>
            <a:r>
              <a:rPr lang="en-US" dirty="0"/>
              <a:t> </a:t>
            </a:r>
            <a:r>
              <a:rPr lang="en-US" dirty="0" err="1"/>
              <a:t>na</a:t>
            </a:r>
            <a:r>
              <a:rPr lang="en-US" dirty="0"/>
              <a:t> </a:t>
            </a:r>
            <a:r>
              <a:rPr lang="en-US" dirty="0" err="1"/>
              <a:t>kukuza</a:t>
            </a:r>
            <a:r>
              <a:rPr lang="en-US" dirty="0"/>
              <a:t> </a:t>
            </a:r>
            <a:r>
              <a:rPr lang="en-US" dirty="0" err="1"/>
              <a:t>utofauti</a:t>
            </a:r>
            <a:r>
              <a:rPr lang="en-US" dirty="0"/>
              <a:t> </a:t>
            </a:r>
            <a:r>
              <a:rPr lang="en-US" dirty="0" err="1"/>
              <a:t>na</a:t>
            </a:r>
            <a:r>
              <a:rPr lang="en-US" dirty="0"/>
              <a:t> </a:t>
            </a:r>
            <a:r>
              <a:rPr lang="en-US" dirty="0" err="1"/>
              <a:t>ushirikishwaji</a:t>
            </a:r>
            <a:r>
              <a:rPr lang="en-US" dirty="0"/>
              <a:t> </a:t>
            </a:r>
            <a:r>
              <a:rPr lang="en-US" dirty="0" err="1"/>
              <a:t>katika</a:t>
            </a:r>
            <a:r>
              <a:rPr lang="en-US" dirty="0"/>
              <a:t> </a:t>
            </a:r>
            <a:r>
              <a:rPr lang="en-US" dirty="0" err="1"/>
              <a:t>maeneo</a:t>
            </a:r>
            <a:r>
              <a:rPr lang="en-US" dirty="0"/>
              <a:t> </a:t>
            </a:r>
            <a:r>
              <a:rPr lang="en-US" dirty="0" err="1"/>
              <a:t>ya</a:t>
            </a:r>
            <a:r>
              <a:rPr lang="en-US" dirty="0"/>
              <a:t> </a:t>
            </a:r>
            <a:r>
              <a:rPr lang="en-US" dirty="0" err="1"/>
              <a:t>kazi</a:t>
            </a:r>
            <a:r>
              <a:rPr lang="en-US" dirty="0"/>
              <a:t>, </a:t>
            </a:r>
            <a:r>
              <a:rPr lang="en-US" dirty="0" err="1"/>
              <a:t>shule</a:t>
            </a:r>
            <a:r>
              <a:rPr lang="en-US" dirty="0"/>
              <a:t> </a:t>
            </a:r>
            <a:r>
              <a:rPr lang="en-US" dirty="0" err="1"/>
              <a:t>na</a:t>
            </a:r>
            <a:r>
              <a:rPr lang="en-US" dirty="0"/>
              <a:t> </a:t>
            </a:r>
            <a:r>
              <a:rPr lang="en-US" dirty="0" err="1"/>
              <a:t>jamii</a:t>
            </a:r>
            <a:r>
              <a:rPr lang="en-US" dirty="0"/>
              <a:t> </a:t>
            </a:r>
            <a:r>
              <a:rPr lang="en-US" dirty="0" err="1"/>
              <a:t>kunaweza</a:t>
            </a:r>
            <a:r>
              <a:rPr lang="en-US" dirty="0"/>
              <a:t> </a:t>
            </a:r>
            <a:r>
              <a:rPr lang="en-US" dirty="0" err="1"/>
              <a:t>kushughulikia</a:t>
            </a:r>
            <a:r>
              <a:rPr lang="en-US" dirty="0"/>
              <a:t> </a:t>
            </a:r>
            <a:r>
              <a:rPr lang="en-US" dirty="0" err="1"/>
              <a:t>dhuluma</a:t>
            </a:r>
            <a:r>
              <a:rPr lang="en-US" dirty="0"/>
              <a:t> </a:t>
            </a:r>
            <a:r>
              <a:rPr lang="en-US" dirty="0" err="1"/>
              <a:t>ya</a:t>
            </a:r>
            <a:r>
              <a:rPr lang="en-US" dirty="0"/>
              <a:t> </a:t>
            </a:r>
            <a:r>
              <a:rPr lang="en-US" dirty="0" err="1"/>
              <a:t>rangi</a:t>
            </a:r>
            <a:r>
              <a:rPr lang="en-US" dirty="0"/>
              <a:t>. </a:t>
            </a:r>
            <a:r>
              <a:rPr lang="en-US" dirty="0" err="1"/>
              <a:t>Programu</a:t>
            </a:r>
            <a:r>
              <a:rPr lang="en-US" dirty="0"/>
              <a:t> </a:t>
            </a:r>
            <a:r>
              <a:rPr lang="en-US" dirty="0" err="1"/>
              <a:t>za</a:t>
            </a:r>
            <a:r>
              <a:rPr lang="en-US" dirty="0"/>
              <a:t> </a:t>
            </a:r>
            <a:r>
              <a:rPr lang="en-US" dirty="0" err="1"/>
              <a:t>elimu</a:t>
            </a:r>
            <a:r>
              <a:rPr lang="en-US" dirty="0"/>
              <a:t> </a:t>
            </a:r>
            <a:r>
              <a:rPr lang="en-US" dirty="0" err="1"/>
              <a:t>zinazofundisha</a:t>
            </a:r>
            <a:r>
              <a:rPr lang="en-US" dirty="0"/>
              <a:t> </a:t>
            </a:r>
            <a:r>
              <a:rPr lang="en-US" dirty="0" err="1"/>
              <a:t>umahiri</a:t>
            </a:r>
            <a:r>
              <a:rPr lang="en-US" dirty="0"/>
              <a:t> </a:t>
            </a:r>
            <a:r>
              <a:rPr lang="en-US" dirty="0" err="1"/>
              <a:t>wa</a:t>
            </a:r>
            <a:r>
              <a:rPr lang="en-US" dirty="0"/>
              <a:t> </a:t>
            </a:r>
            <a:r>
              <a:rPr lang="en-US" dirty="0" err="1"/>
              <a:t>kitamaduni</a:t>
            </a:r>
            <a:r>
              <a:rPr lang="en-US" dirty="0"/>
              <a:t> </a:t>
            </a:r>
            <a:r>
              <a:rPr lang="en-US" dirty="0" err="1"/>
              <a:t>na</a:t>
            </a:r>
            <a:r>
              <a:rPr lang="en-US" dirty="0"/>
              <a:t> </a:t>
            </a:r>
            <a:r>
              <a:rPr lang="en-US" dirty="0" err="1"/>
              <a:t>historia</a:t>
            </a:r>
            <a:r>
              <a:rPr lang="en-US" dirty="0"/>
              <a:t> </a:t>
            </a:r>
            <a:r>
              <a:rPr lang="en-US" dirty="0" err="1"/>
              <a:t>ya</a:t>
            </a:r>
            <a:r>
              <a:rPr lang="en-US" dirty="0"/>
              <a:t> </a:t>
            </a:r>
            <a:r>
              <a:rPr lang="en-US" dirty="0" err="1"/>
              <a:t>makundi</a:t>
            </a:r>
            <a:r>
              <a:rPr lang="en-US" dirty="0"/>
              <a:t> </a:t>
            </a:r>
            <a:r>
              <a:rPr lang="en-US" dirty="0" err="1"/>
              <a:t>yaliyotengwa</a:t>
            </a:r>
            <a:r>
              <a:rPr lang="en-US" dirty="0"/>
              <a:t> </a:t>
            </a:r>
            <a:r>
              <a:rPr lang="en-US" dirty="0" err="1"/>
              <a:t>zinaweza</a:t>
            </a:r>
            <a:r>
              <a:rPr lang="en-US" dirty="0"/>
              <a:t> </a:t>
            </a:r>
            <a:r>
              <a:rPr lang="en-US" dirty="0" err="1"/>
              <a:t>kukuza</a:t>
            </a:r>
            <a:r>
              <a:rPr lang="en-US" dirty="0"/>
              <a:t> </a:t>
            </a:r>
            <a:r>
              <a:rPr lang="en-US" dirty="0" err="1"/>
              <a:t>uelewano</a:t>
            </a:r>
            <a:r>
              <a:rPr lang="en-US" dirty="0"/>
              <a:t> </a:t>
            </a:r>
            <a:r>
              <a:rPr lang="en-US" dirty="0" err="1"/>
              <a:t>na</a:t>
            </a:r>
            <a:r>
              <a:rPr lang="en-US" dirty="0"/>
              <a:t> </a:t>
            </a:r>
            <a:r>
              <a:rPr lang="en-US" dirty="0" err="1"/>
              <a:t>huruma</a:t>
            </a:r>
            <a:r>
              <a:rPr lang="en-US" dirty="0"/>
              <a:t>.</a:t>
            </a:r>
          </a:p>
          <a:p>
            <a:endParaRPr lang="en-US" dirty="0"/>
          </a:p>
        </p:txBody>
      </p:sp>
    </p:spTree>
    <p:extLst>
      <p:ext uri="{BB962C8B-B14F-4D97-AF65-F5344CB8AC3E}">
        <p14:creationId xmlns:p14="http://schemas.microsoft.com/office/powerpoint/2010/main" val="2980805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5"/>
                </a:solidFill>
              </a:rPr>
              <a:t>Introduction</a:t>
            </a:r>
          </a:p>
        </p:txBody>
      </p:sp>
      <p:sp>
        <p:nvSpPr>
          <p:cNvPr id="3" name="Content Placeholder 2"/>
          <p:cNvSpPr>
            <a:spLocks noGrp="1"/>
          </p:cNvSpPr>
          <p:nvPr>
            <p:ph idx="1"/>
          </p:nvPr>
        </p:nvSpPr>
        <p:spPr/>
        <p:txBody>
          <a:bodyPr/>
          <a:lstStyle/>
          <a:p>
            <a:pPr marL="0" indent="0">
              <a:buNone/>
            </a:pPr>
            <a:r>
              <a:rPr lang="en-US" dirty="0"/>
              <a:t>Modern society faces a multitude of challenges, ranging from technological disruptions and environmental degradation to social inequality and mental health issues. These challenges are interwoven and impact individuals, communities, and nations on a global scale. Addressing these problems requires a multifaceted approach that incorporates technological innovation, policy reform, and community engagement. This paper explores some of the most pressing challenges facing modern society and proposes comprehensive solutions to address them.</a:t>
            </a:r>
          </a:p>
        </p:txBody>
      </p:sp>
    </p:spTree>
    <p:extLst>
      <p:ext uri="{BB962C8B-B14F-4D97-AF65-F5344CB8AC3E}">
        <p14:creationId xmlns:p14="http://schemas.microsoft.com/office/powerpoint/2010/main" val="4065054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5"/>
                </a:solidFill>
              </a:rPr>
              <a:t>4: </a:t>
            </a:r>
            <a:r>
              <a:rPr lang="en-US" dirty="0" err="1">
                <a:solidFill>
                  <a:schemeClr val="accent5"/>
                </a:solidFill>
              </a:rPr>
              <a:t>Mgogoro</a:t>
            </a:r>
            <a:r>
              <a:rPr lang="en-US" dirty="0">
                <a:solidFill>
                  <a:schemeClr val="accent5"/>
                </a:solidFill>
              </a:rPr>
              <a:t> </a:t>
            </a:r>
            <a:r>
              <a:rPr lang="en-US" dirty="0" err="1">
                <a:solidFill>
                  <a:schemeClr val="accent5"/>
                </a:solidFill>
              </a:rPr>
              <a:t>wa</a:t>
            </a:r>
            <a:r>
              <a:rPr lang="en-US" dirty="0">
                <a:solidFill>
                  <a:schemeClr val="accent5"/>
                </a:solidFill>
              </a:rPr>
              <a:t> </a:t>
            </a:r>
            <a:r>
              <a:rPr lang="en-US" dirty="0" err="1">
                <a:solidFill>
                  <a:schemeClr val="accent5"/>
                </a:solidFill>
              </a:rPr>
              <a:t>Afya</a:t>
            </a:r>
            <a:r>
              <a:rPr lang="en-US" dirty="0">
                <a:solidFill>
                  <a:schemeClr val="accent5"/>
                </a:solidFill>
              </a:rPr>
              <a:t> </a:t>
            </a:r>
            <a:r>
              <a:rPr lang="en-US" dirty="0" err="1">
                <a:solidFill>
                  <a:schemeClr val="accent5"/>
                </a:solidFill>
              </a:rPr>
              <a:t>ya</a:t>
            </a:r>
            <a:r>
              <a:rPr lang="en-US" dirty="0">
                <a:solidFill>
                  <a:schemeClr val="accent5"/>
                </a:solidFill>
              </a:rPr>
              <a:t> </a:t>
            </a:r>
            <a:r>
              <a:rPr lang="en-US" dirty="0" err="1">
                <a:solidFill>
                  <a:schemeClr val="accent5"/>
                </a:solidFill>
              </a:rPr>
              <a:t>Akili</a:t>
            </a:r>
            <a:endParaRPr lang="en-US" dirty="0">
              <a:solidFill>
                <a:schemeClr val="accent5"/>
              </a:solidFill>
            </a:endParaRPr>
          </a:p>
        </p:txBody>
      </p:sp>
      <p:sp>
        <p:nvSpPr>
          <p:cNvPr id="3" name="Content Placeholder 2"/>
          <p:cNvSpPr>
            <a:spLocks noGrp="1"/>
          </p:cNvSpPr>
          <p:nvPr>
            <p:ph idx="1"/>
          </p:nvPr>
        </p:nvSpPr>
        <p:spPr/>
        <p:txBody>
          <a:bodyPr/>
          <a:lstStyle/>
          <a:p>
            <a:pPr marL="0" indent="0">
              <a:buNone/>
            </a:pPr>
            <a:r>
              <a:rPr lang="en-US" dirty="0" err="1"/>
              <a:t>Tatizo</a:t>
            </a:r>
            <a:endParaRPr lang="en-US" dirty="0"/>
          </a:p>
          <a:p>
            <a:pPr marL="0" indent="0">
              <a:buNone/>
            </a:pPr>
            <a:r>
              <a:rPr lang="en-US" dirty="0" err="1"/>
              <a:t>Masuala</a:t>
            </a:r>
            <a:r>
              <a:rPr lang="en-US" dirty="0"/>
              <a:t> </a:t>
            </a:r>
            <a:r>
              <a:rPr lang="en-US" dirty="0" err="1"/>
              <a:t>ya</a:t>
            </a:r>
            <a:r>
              <a:rPr lang="en-US" dirty="0"/>
              <a:t> </a:t>
            </a:r>
            <a:r>
              <a:rPr lang="en-US" dirty="0" err="1"/>
              <a:t>afya</a:t>
            </a:r>
            <a:r>
              <a:rPr lang="en-US" dirty="0"/>
              <a:t> </a:t>
            </a:r>
            <a:r>
              <a:rPr lang="en-US" dirty="0" err="1"/>
              <a:t>ya</a:t>
            </a:r>
            <a:r>
              <a:rPr lang="en-US" dirty="0"/>
              <a:t> </a:t>
            </a:r>
            <a:r>
              <a:rPr lang="en-US" dirty="0" err="1"/>
              <a:t>akili</a:t>
            </a:r>
            <a:r>
              <a:rPr lang="en-US" dirty="0"/>
              <a:t> </a:t>
            </a:r>
            <a:r>
              <a:rPr lang="en-US" dirty="0" err="1"/>
              <a:t>yanazidi</a:t>
            </a:r>
            <a:r>
              <a:rPr lang="en-US" dirty="0"/>
              <a:t> </a:t>
            </a:r>
            <a:r>
              <a:rPr lang="en-US" dirty="0" err="1"/>
              <a:t>kuenea</a:t>
            </a:r>
            <a:r>
              <a:rPr lang="en-US" dirty="0"/>
              <a:t> </a:t>
            </a:r>
            <a:r>
              <a:rPr lang="en-US" dirty="0" err="1"/>
              <a:t>katika</a:t>
            </a:r>
            <a:r>
              <a:rPr lang="en-US" dirty="0"/>
              <a:t> </a:t>
            </a:r>
            <a:r>
              <a:rPr lang="en-US" dirty="0" err="1"/>
              <a:t>jamii</a:t>
            </a:r>
            <a:r>
              <a:rPr lang="en-US" dirty="0"/>
              <a:t> </a:t>
            </a:r>
            <a:r>
              <a:rPr lang="en-US" dirty="0" err="1"/>
              <a:t>ya</a:t>
            </a:r>
            <a:r>
              <a:rPr lang="en-US" dirty="0"/>
              <a:t> </a:t>
            </a:r>
            <a:r>
              <a:rPr lang="en-US" dirty="0" err="1"/>
              <a:t>kisasa</a:t>
            </a:r>
            <a:r>
              <a:rPr lang="en-US" dirty="0"/>
              <a:t>, </a:t>
            </a:r>
            <a:r>
              <a:rPr lang="en-US" dirty="0" err="1"/>
              <a:t>na</a:t>
            </a:r>
            <a:r>
              <a:rPr lang="en-US" dirty="0"/>
              <a:t> </a:t>
            </a:r>
            <a:r>
              <a:rPr lang="en-US" dirty="0" err="1"/>
              <a:t>kuathiri</a:t>
            </a:r>
            <a:r>
              <a:rPr lang="en-US" dirty="0"/>
              <a:t> </a:t>
            </a:r>
            <a:r>
              <a:rPr lang="en-US" dirty="0" err="1"/>
              <a:t>watu</a:t>
            </a:r>
            <a:r>
              <a:rPr lang="en-US" dirty="0"/>
              <a:t> </a:t>
            </a:r>
            <a:r>
              <a:rPr lang="en-US" dirty="0" err="1"/>
              <a:t>binafsi</a:t>
            </a:r>
            <a:r>
              <a:rPr lang="en-US" dirty="0"/>
              <a:t> </a:t>
            </a:r>
            <a:r>
              <a:rPr lang="en-US" dirty="0" err="1"/>
              <a:t>katika</a:t>
            </a:r>
            <a:r>
              <a:rPr lang="en-US" dirty="0"/>
              <a:t> </a:t>
            </a:r>
            <a:r>
              <a:rPr lang="en-US" dirty="0" err="1"/>
              <a:t>makundi</a:t>
            </a:r>
            <a:r>
              <a:rPr lang="en-US" dirty="0"/>
              <a:t> </a:t>
            </a:r>
            <a:r>
              <a:rPr lang="en-US" dirty="0" err="1"/>
              <a:t>na</a:t>
            </a:r>
            <a:r>
              <a:rPr lang="en-US" dirty="0"/>
              <a:t> </a:t>
            </a:r>
            <a:r>
              <a:rPr lang="en-US" dirty="0" err="1"/>
              <a:t>asili</a:t>
            </a:r>
            <a:r>
              <a:rPr lang="en-US" dirty="0"/>
              <a:t> </a:t>
            </a:r>
            <a:r>
              <a:rPr lang="en-US" dirty="0" err="1"/>
              <a:t>zote</a:t>
            </a:r>
            <a:r>
              <a:rPr lang="en-US" dirty="0"/>
              <a:t> </a:t>
            </a:r>
            <a:r>
              <a:rPr lang="en-US" dirty="0" err="1"/>
              <a:t>za</a:t>
            </a:r>
            <a:r>
              <a:rPr lang="en-US" dirty="0"/>
              <a:t> </a:t>
            </a:r>
            <a:r>
              <a:rPr lang="en-US" dirty="0" err="1"/>
              <a:t>umri</a:t>
            </a:r>
            <a:r>
              <a:rPr lang="en-US" dirty="0"/>
              <a:t>. Mambo </a:t>
            </a:r>
            <a:r>
              <a:rPr lang="en-US" dirty="0" err="1"/>
              <a:t>kama</a:t>
            </a:r>
            <a:r>
              <a:rPr lang="en-US" dirty="0"/>
              <a:t> vile </a:t>
            </a:r>
            <a:r>
              <a:rPr lang="en-US" dirty="0" err="1"/>
              <a:t>mfadhaiko</a:t>
            </a:r>
            <a:r>
              <a:rPr lang="en-US" dirty="0"/>
              <a:t>, </a:t>
            </a:r>
            <a:r>
              <a:rPr lang="en-US" dirty="0" err="1"/>
              <a:t>kutengwa</a:t>
            </a:r>
            <a:r>
              <a:rPr lang="en-US" dirty="0"/>
              <a:t> </a:t>
            </a:r>
            <a:r>
              <a:rPr lang="en-US" dirty="0" err="1"/>
              <a:t>na</a:t>
            </a:r>
            <a:r>
              <a:rPr lang="en-US" dirty="0"/>
              <a:t> </a:t>
            </a:r>
            <a:r>
              <a:rPr lang="en-US" dirty="0" err="1"/>
              <a:t>jamii</a:t>
            </a:r>
            <a:r>
              <a:rPr lang="en-US" dirty="0"/>
              <a:t>, </a:t>
            </a:r>
            <a:r>
              <a:rPr lang="en-US" dirty="0" err="1"/>
              <a:t>na</a:t>
            </a:r>
            <a:r>
              <a:rPr lang="en-US" dirty="0"/>
              <a:t> </a:t>
            </a:r>
            <a:r>
              <a:rPr lang="en-US" dirty="0" err="1"/>
              <a:t>unyanyapaa</a:t>
            </a:r>
            <a:r>
              <a:rPr lang="en-US" dirty="0"/>
              <a:t> </a:t>
            </a:r>
            <a:r>
              <a:rPr lang="en-US" dirty="0" err="1"/>
              <a:t>unaozunguka</a:t>
            </a:r>
            <a:r>
              <a:rPr lang="en-US" dirty="0"/>
              <a:t> </a:t>
            </a:r>
            <a:r>
              <a:rPr lang="en-US" dirty="0" err="1"/>
              <a:t>afya</a:t>
            </a:r>
            <a:r>
              <a:rPr lang="en-US" dirty="0"/>
              <a:t> </a:t>
            </a:r>
            <a:r>
              <a:rPr lang="en-US" dirty="0" err="1"/>
              <a:t>ya</a:t>
            </a:r>
            <a:r>
              <a:rPr lang="en-US" dirty="0"/>
              <a:t> </a:t>
            </a:r>
            <a:r>
              <a:rPr lang="en-US" dirty="0" err="1"/>
              <a:t>akili</a:t>
            </a:r>
            <a:r>
              <a:rPr lang="en-US" dirty="0"/>
              <a:t> </a:t>
            </a:r>
            <a:r>
              <a:rPr lang="en-US" dirty="0" err="1"/>
              <a:t>huchangia</a:t>
            </a:r>
            <a:r>
              <a:rPr lang="en-US" dirty="0"/>
              <a:t> </a:t>
            </a:r>
            <a:r>
              <a:rPr lang="en-US" dirty="0" err="1"/>
              <a:t>katika</a:t>
            </a:r>
            <a:r>
              <a:rPr lang="en-US" dirty="0"/>
              <a:t> </a:t>
            </a:r>
            <a:r>
              <a:rPr lang="en-US" dirty="0" err="1"/>
              <a:t>mgogoro</a:t>
            </a:r>
            <a:r>
              <a:rPr lang="en-US" dirty="0"/>
              <a:t> </a:t>
            </a:r>
            <a:r>
              <a:rPr lang="en-US" dirty="0" err="1"/>
              <a:t>huu</a:t>
            </a:r>
            <a:r>
              <a:rPr lang="en-US" dirty="0"/>
              <a:t>. </a:t>
            </a:r>
            <a:r>
              <a:rPr lang="en-US" dirty="0" err="1"/>
              <a:t>Janga</a:t>
            </a:r>
            <a:r>
              <a:rPr lang="en-US" dirty="0"/>
              <a:t> la COVID-19 </a:t>
            </a:r>
            <a:r>
              <a:rPr lang="en-US" dirty="0" err="1"/>
              <a:t>limezidisha</a:t>
            </a:r>
            <a:r>
              <a:rPr lang="en-US" dirty="0"/>
              <a:t> </a:t>
            </a:r>
            <a:r>
              <a:rPr lang="en-US" dirty="0" err="1"/>
              <a:t>maswala</a:t>
            </a:r>
            <a:r>
              <a:rPr lang="en-US" dirty="0"/>
              <a:t> </a:t>
            </a:r>
            <a:r>
              <a:rPr lang="en-US" dirty="0" err="1"/>
              <a:t>haya</a:t>
            </a:r>
            <a:r>
              <a:rPr lang="en-US" dirty="0"/>
              <a:t>, </a:t>
            </a:r>
            <a:r>
              <a:rPr lang="en-US" dirty="0" err="1"/>
              <a:t>likiangazia</a:t>
            </a:r>
            <a:r>
              <a:rPr lang="en-US" dirty="0"/>
              <a:t> </a:t>
            </a:r>
            <a:r>
              <a:rPr lang="en-US" dirty="0" err="1"/>
              <a:t>hitaji</a:t>
            </a:r>
            <a:r>
              <a:rPr lang="en-US" dirty="0"/>
              <a:t> la </a:t>
            </a:r>
            <a:r>
              <a:rPr lang="en-US" dirty="0" err="1"/>
              <a:t>dharura</a:t>
            </a:r>
            <a:r>
              <a:rPr lang="en-US" dirty="0"/>
              <a:t> la </a:t>
            </a:r>
            <a:r>
              <a:rPr lang="en-US" dirty="0" err="1"/>
              <a:t>usaidizi</a:t>
            </a:r>
            <a:r>
              <a:rPr lang="en-US" dirty="0"/>
              <a:t> </a:t>
            </a:r>
            <a:r>
              <a:rPr lang="en-US" dirty="0" err="1"/>
              <a:t>wa</a:t>
            </a:r>
            <a:r>
              <a:rPr lang="en-US" dirty="0"/>
              <a:t> kina </a:t>
            </a:r>
            <a:r>
              <a:rPr lang="en-US" dirty="0" err="1"/>
              <a:t>wa</a:t>
            </a:r>
            <a:r>
              <a:rPr lang="en-US" dirty="0"/>
              <a:t> </a:t>
            </a:r>
            <a:r>
              <a:rPr lang="en-US" dirty="0" err="1"/>
              <a:t>afya</a:t>
            </a:r>
            <a:r>
              <a:rPr lang="en-US" dirty="0"/>
              <a:t> </a:t>
            </a:r>
            <a:r>
              <a:rPr lang="en-US" dirty="0" err="1"/>
              <a:t>ya</a:t>
            </a:r>
            <a:r>
              <a:rPr lang="en-US" dirty="0"/>
              <a:t> </a:t>
            </a:r>
            <a:r>
              <a:rPr lang="en-US" dirty="0" err="1"/>
              <a:t>akili</a:t>
            </a:r>
            <a:r>
              <a:rPr lang="en-US" dirty="0"/>
              <a:t>.</a:t>
            </a:r>
          </a:p>
          <a:p>
            <a:pPr marL="0" indent="0">
              <a:buNone/>
            </a:pPr>
            <a:endParaRPr lang="en-US" dirty="0"/>
          </a:p>
        </p:txBody>
      </p:sp>
    </p:spTree>
    <p:extLst>
      <p:ext uri="{BB962C8B-B14F-4D97-AF65-F5344CB8AC3E}">
        <p14:creationId xmlns:p14="http://schemas.microsoft.com/office/powerpoint/2010/main" val="26074883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accent5"/>
                </a:solidFill>
              </a:rPr>
              <a:t>Suluhu</a:t>
            </a:r>
            <a:r>
              <a:rPr lang="en-US" dirty="0">
                <a:solidFill>
                  <a:schemeClr val="accent5"/>
                </a:solidFill>
              </a:rPr>
              <a:t> </a:t>
            </a:r>
            <a:r>
              <a:rPr lang="en-US" dirty="0" err="1">
                <a:solidFill>
                  <a:schemeClr val="accent5"/>
                </a:solidFill>
              </a:rPr>
              <a:t>Zilizopendekezwa</a:t>
            </a:r>
            <a:endParaRPr lang="en-US" dirty="0">
              <a:solidFill>
                <a:schemeClr val="accent5"/>
              </a:solidFill>
            </a:endParaRPr>
          </a:p>
        </p:txBody>
      </p:sp>
      <p:sp>
        <p:nvSpPr>
          <p:cNvPr id="3" name="Content Placeholder 2"/>
          <p:cNvSpPr>
            <a:spLocks noGrp="1"/>
          </p:cNvSpPr>
          <p:nvPr>
            <p:ph idx="1"/>
          </p:nvPr>
        </p:nvSpPr>
        <p:spPr/>
        <p:txBody>
          <a:bodyPr>
            <a:normAutofit fontScale="92500" lnSpcReduction="10000"/>
          </a:bodyPr>
          <a:lstStyle/>
          <a:p>
            <a:r>
              <a:rPr lang="en-US" dirty="0"/>
              <a:t>1.Huduma </a:t>
            </a:r>
            <a:r>
              <a:rPr lang="en-US" dirty="0" err="1"/>
              <a:t>Zinazofikiwa</a:t>
            </a:r>
            <a:r>
              <a:rPr lang="en-US" dirty="0"/>
              <a:t> </a:t>
            </a:r>
            <a:r>
              <a:rPr lang="en-US" dirty="0" err="1"/>
              <a:t>za</a:t>
            </a:r>
            <a:r>
              <a:rPr lang="en-US" dirty="0"/>
              <a:t> </a:t>
            </a:r>
            <a:r>
              <a:rPr lang="en-US" dirty="0" err="1"/>
              <a:t>Afya</a:t>
            </a:r>
            <a:r>
              <a:rPr lang="en-US" dirty="0"/>
              <a:t> </a:t>
            </a:r>
            <a:r>
              <a:rPr lang="en-US" dirty="0" err="1"/>
              <a:t>ya</a:t>
            </a:r>
            <a:r>
              <a:rPr lang="en-US" dirty="0"/>
              <a:t> </a:t>
            </a:r>
            <a:r>
              <a:rPr lang="en-US" dirty="0" err="1"/>
              <a:t>Akili</a:t>
            </a:r>
            <a:r>
              <a:rPr lang="en-US" dirty="0"/>
              <a:t>: </a:t>
            </a:r>
            <a:r>
              <a:rPr lang="en-US" dirty="0" err="1"/>
              <a:t>Kupanua</a:t>
            </a:r>
            <a:r>
              <a:rPr lang="en-US" dirty="0"/>
              <a:t> </a:t>
            </a:r>
            <a:r>
              <a:rPr lang="en-US" dirty="0" err="1"/>
              <a:t>ufikiaji</a:t>
            </a:r>
            <a:r>
              <a:rPr lang="en-US" dirty="0"/>
              <a:t> </a:t>
            </a:r>
            <a:r>
              <a:rPr lang="en-US" dirty="0" err="1"/>
              <a:t>wa</a:t>
            </a:r>
            <a:r>
              <a:rPr lang="en-US" dirty="0"/>
              <a:t> </a:t>
            </a:r>
            <a:r>
              <a:rPr lang="en-US" dirty="0" err="1"/>
              <a:t>huduma</a:t>
            </a:r>
            <a:r>
              <a:rPr lang="en-US" dirty="0"/>
              <a:t> </a:t>
            </a:r>
            <a:r>
              <a:rPr lang="en-US" dirty="0" err="1"/>
              <a:t>za</a:t>
            </a:r>
            <a:r>
              <a:rPr lang="en-US" dirty="0"/>
              <a:t> </a:t>
            </a:r>
            <a:r>
              <a:rPr lang="en-US" dirty="0" err="1"/>
              <a:t>afya</a:t>
            </a:r>
            <a:r>
              <a:rPr lang="en-US" dirty="0"/>
              <a:t> </a:t>
            </a:r>
            <a:r>
              <a:rPr lang="en-US" dirty="0" err="1"/>
              <a:t>ya</a:t>
            </a:r>
            <a:r>
              <a:rPr lang="en-US" dirty="0"/>
              <a:t> </a:t>
            </a:r>
            <a:r>
              <a:rPr lang="en-US" dirty="0" err="1"/>
              <a:t>akili</a:t>
            </a:r>
            <a:r>
              <a:rPr lang="en-US" dirty="0"/>
              <a:t> </a:t>
            </a:r>
            <a:r>
              <a:rPr lang="en-US" dirty="0" err="1"/>
              <a:t>kupitia</a:t>
            </a:r>
            <a:r>
              <a:rPr lang="en-US" dirty="0"/>
              <a:t> </a:t>
            </a:r>
            <a:r>
              <a:rPr lang="en-US" dirty="0" err="1"/>
              <a:t>ufadhili</a:t>
            </a:r>
            <a:r>
              <a:rPr lang="en-US" dirty="0"/>
              <a:t> </a:t>
            </a:r>
            <a:r>
              <a:rPr lang="en-US" dirty="0" err="1"/>
              <a:t>wa</a:t>
            </a:r>
            <a:r>
              <a:rPr lang="en-US" dirty="0"/>
              <a:t> </a:t>
            </a:r>
            <a:r>
              <a:rPr lang="en-US" dirty="0" err="1"/>
              <a:t>umma</a:t>
            </a:r>
            <a:r>
              <a:rPr lang="en-US" dirty="0"/>
              <a:t>, </a:t>
            </a:r>
            <a:r>
              <a:rPr lang="en-US" dirty="0" err="1"/>
              <a:t>bima</a:t>
            </a:r>
            <a:r>
              <a:rPr lang="en-US" dirty="0"/>
              <a:t>, </a:t>
            </a:r>
            <a:r>
              <a:rPr lang="en-US" dirty="0" err="1"/>
              <a:t>na</a:t>
            </a:r>
            <a:r>
              <a:rPr lang="en-US" dirty="0"/>
              <a:t> </a:t>
            </a:r>
            <a:r>
              <a:rPr lang="en-US" dirty="0" err="1"/>
              <a:t>chaguzi</a:t>
            </a:r>
            <a:r>
              <a:rPr lang="en-US" dirty="0"/>
              <a:t> </a:t>
            </a:r>
            <a:r>
              <a:rPr lang="en-US" dirty="0" err="1"/>
              <a:t>za</a:t>
            </a:r>
            <a:r>
              <a:rPr lang="en-US" dirty="0"/>
              <a:t> </a:t>
            </a:r>
            <a:r>
              <a:rPr lang="en-US" dirty="0" err="1"/>
              <a:t>afya</a:t>
            </a:r>
            <a:r>
              <a:rPr lang="en-US" dirty="0"/>
              <a:t> </a:t>
            </a:r>
            <a:r>
              <a:rPr lang="en-US" dirty="0" err="1"/>
              <a:t>ya</a:t>
            </a:r>
            <a:r>
              <a:rPr lang="en-US" dirty="0"/>
              <a:t> </a:t>
            </a:r>
            <a:r>
              <a:rPr lang="en-US" dirty="0" err="1"/>
              <a:t>simu</a:t>
            </a:r>
            <a:r>
              <a:rPr lang="en-US" dirty="0"/>
              <a:t> </a:t>
            </a:r>
            <a:r>
              <a:rPr lang="en-US" dirty="0" err="1"/>
              <a:t>kunaweza</a:t>
            </a:r>
            <a:r>
              <a:rPr lang="en-US" dirty="0"/>
              <a:t> </a:t>
            </a:r>
            <a:r>
              <a:rPr lang="en-US" dirty="0" err="1"/>
              <a:t>kuhakikisha</a:t>
            </a:r>
            <a:r>
              <a:rPr lang="en-US" dirty="0"/>
              <a:t> </a:t>
            </a:r>
            <a:r>
              <a:rPr lang="en-US" dirty="0" err="1"/>
              <a:t>kuwa</a:t>
            </a:r>
            <a:r>
              <a:rPr lang="en-US" dirty="0"/>
              <a:t> </a:t>
            </a:r>
            <a:r>
              <a:rPr lang="en-US" dirty="0" err="1"/>
              <a:t>watu</a:t>
            </a:r>
            <a:r>
              <a:rPr lang="en-US" dirty="0"/>
              <a:t> </a:t>
            </a:r>
            <a:r>
              <a:rPr lang="en-US" dirty="0" err="1"/>
              <a:t>wengi</a:t>
            </a:r>
            <a:r>
              <a:rPr lang="en-US" dirty="0"/>
              <a:t> </a:t>
            </a:r>
            <a:r>
              <a:rPr lang="en-US" dirty="0" err="1"/>
              <a:t>zaidi</a:t>
            </a:r>
            <a:r>
              <a:rPr lang="en-US" dirty="0"/>
              <a:t> </a:t>
            </a:r>
            <a:r>
              <a:rPr lang="en-US" dirty="0" err="1"/>
              <a:t>wanapata</a:t>
            </a:r>
            <a:r>
              <a:rPr lang="en-US" dirty="0"/>
              <a:t> </a:t>
            </a:r>
            <a:r>
              <a:rPr lang="en-US" dirty="0" err="1"/>
              <a:t>huduma</a:t>
            </a:r>
            <a:r>
              <a:rPr lang="en-US" dirty="0"/>
              <a:t> </a:t>
            </a:r>
            <a:r>
              <a:rPr lang="en-US" dirty="0" err="1"/>
              <a:t>wanayohitaji</a:t>
            </a:r>
            <a:r>
              <a:rPr lang="en-US" dirty="0"/>
              <a:t>. </a:t>
            </a:r>
            <a:r>
              <a:rPr lang="en-US" dirty="0" err="1"/>
              <a:t>Kuunganisha</a:t>
            </a:r>
            <a:r>
              <a:rPr lang="en-US" dirty="0"/>
              <a:t> </a:t>
            </a:r>
            <a:r>
              <a:rPr lang="en-US" dirty="0" err="1"/>
              <a:t>huduma</a:t>
            </a:r>
            <a:r>
              <a:rPr lang="en-US" dirty="0"/>
              <a:t> </a:t>
            </a:r>
            <a:r>
              <a:rPr lang="en-US" dirty="0" err="1"/>
              <a:t>za</a:t>
            </a:r>
            <a:r>
              <a:rPr lang="en-US" dirty="0"/>
              <a:t> </a:t>
            </a:r>
            <a:r>
              <a:rPr lang="en-US" dirty="0" err="1"/>
              <a:t>afya</a:t>
            </a:r>
            <a:r>
              <a:rPr lang="en-US" dirty="0"/>
              <a:t> </a:t>
            </a:r>
            <a:r>
              <a:rPr lang="en-US" dirty="0" err="1"/>
              <a:t>ya</a:t>
            </a:r>
            <a:r>
              <a:rPr lang="en-US" dirty="0"/>
              <a:t> </a:t>
            </a:r>
            <a:r>
              <a:rPr lang="en-US" dirty="0" err="1"/>
              <a:t>akili</a:t>
            </a:r>
            <a:r>
              <a:rPr lang="en-US" dirty="0"/>
              <a:t> </a:t>
            </a:r>
            <a:r>
              <a:rPr lang="en-US" dirty="0" err="1"/>
              <a:t>katika</a:t>
            </a:r>
            <a:r>
              <a:rPr lang="en-US" dirty="0"/>
              <a:t> </a:t>
            </a:r>
            <a:r>
              <a:rPr lang="en-US" dirty="0" err="1"/>
              <a:t>huduma</a:t>
            </a:r>
            <a:r>
              <a:rPr lang="en-US" dirty="0"/>
              <a:t> </a:t>
            </a:r>
            <a:r>
              <a:rPr lang="en-US" dirty="0" err="1"/>
              <a:t>ya</a:t>
            </a:r>
            <a:r>
              <a:rPr lang="en-US" dirty="0"/>
              <a:t> </a:t>
            </a:r>
            <a:r>
              <a:rPr lang="en-US" dirty="0" err="1"/>
              <a:t>afya</a:t>
            </a:r>
            <a:r>
              <a:rPr lang="en-US" dirty="0"/>
              <a:t> </a:t>
            </a:r>
            <a:r>
              <a:rPr lang="en-US" dirty="0" err="1"/>
              <a:t>ya</a:t>
            </a:r>
            <a:r>
              <a:rPr lang="en-US" dirty="0"/>
              <a:t> </a:t>
            </a:r>
            <a:r>
              <a:rPr lang="en-US" dirty="0" err="1"/>
              <a:t>msingi</a:t>
            </a:r>
            <a:r>
              <a:rPr lang="en-US" dirty="0"/>
              <a:t> </a:t>
            </a:r>
            <a:r>
              <a:rPr lang="en-US" dirty="0" err="1"/>
              <a:t>kunaweza</a:t>
            </a:r>
            <a:r>
              <a:rPr lang="en-US" dirty="0"/>
              <a:t> pia </a:t>
            </a:r>
            <a:r>
              <a:rPr lang="en-US" dirty="0" err="1"/>
              <a:t>kupunguza</a:t>
            </a:r>
            <a:r>
              <a:rPr lang="en-US" dirty="0"/>
              <a:t> </a:t>
            </a:r>
            <a:r>
              <a:rPr lang="en-US" dirty="0" err="1"/>
              <a:t>vizuizi</a:t>
            </a:r>
            <a:r>
              <a:rPr lang="en-US" dirty="0"/>
              <a:t> </a:t>
            </a:r>
            <a:r>
              <a:rPr lang="en-US" dirty="0" err="1"/>
              <a:t>vya</a:t>
            </a:r>
            <a:r>
              <a:rPr lang="en-US" dirty="0"/>
              <a:t> </a:t>
            </a:r>
            <a:r>
              <a:rPr lang="en-US" dirty="0" err="1"/>
              <a:t>ufikiaji</a:t>
            </a:r>
            <a:r>
              <a:rPr lang="en-US" dirty="0"/>
              <a:t>.</a:t>
            </a:r>
          </a:p>
          <a:p>
            <a:r>
              <a:rPr lang="en-US" dirty="0"/>
              <a:t>2.Mipango </a:t>
            </a:r>
            <a:r>
              <a:rPr lang="en-US" dirty="0" err="1"/>
              <a:t>ya</a:t>
            </a:r>
            <a:r>
              <a:rPr lang="en-US" dirty="0"/>
              <a:t> </a:t>
            </a:r>
            <a:r>
              <a:rPr lang="en-US" dirty="0" err="1"/>
              <a:t>Usaidizi</a:t>
            </a:r>
            <a:r>
              <a:rPr lang="en-US" dirty="0"/>
              <a:t> </a:t>
            </a:r>
            <a:r>
              <a:rPr lang="en-US" dirty="0" err="1"/>
              <a:t>kwa</a:t>
            </a:r>
            <a:r>
              <a:rPr lang="en-US" dirty="0"/>
              <a:t> </a:t>
            </a:r>
            <a:r>
              <a:rPr lang="en-US" dirty="0" err="1"/>
              <a:t>Jamii</a:t>
            </a:r>
            <a:r>
              <a:rPr lang="en-US" dirty="0"/>
              <a:t>: </a:t>
            </a:r>
            <a:r>
              <a:rPr lang="en-US" dirty="0" err="1"/>
              <a:t>Kuanzisha</a:t>
            </a:r>
            <a:r>
              <a:rPr lang="en-US" dirty="0"/>
              <a:t> </a:t>
            </a:r>
            <a:r>
              <a:rPr lang="en-US" dirty="0" err="1"/>
              <a:t>programu</a:t>
            </a:r>
            <a:r>
              <a:rPr lang="en-US" dirty="0"/>
              <a:t> </a:t>
            </a:r>
            <a:r>
              <a:rPr lang="en-US" dirty="0" err="1"/>
              <a:t>za</a:t>
            </a:r>
            <a:r>
              <a:rPr lang="en-US" dirty="0"/>
              <a:t> </a:t>
            </a:r>
            <a:r>
              <a:rPr lang="en-US" dirty="0" err="1"/>
              <a:t>usaidizi</a:t>
            </a:r>
            <a:r>
              <a:rPr lang="en-US" dirty="0"/>
              <a:t> </a:t>
            </a:r>
            <a:r>
              <a:rPr lang="en-US" dirty="0" err="1"/>
              <a:t>za</a:t>
            </a:r>
            <a:r>
              <a:rPr lang="en-US" dirty="0"/>
              <a:t> </a:t>
            </a:r>
            <a:r>
              <a:rPr lang="en-US" dirty="0" err="1"/>
              <a:t>kijamii</a:t>
            </a:r>
            <a:r>
              <a:rPr lang="en-US" dirty="0"/>
              <a:t> </a:t>
            </a:r>
            <a:r>
              <a:rPr lang="en-US" dirty="0" err="1"/>
              <a:t>zinazotoa</a:t>
            </a:r>
            <a:r>
              <a:rPr lang="en-US" dirty="0"/>
              <a:t> </a:t>
            </a:r>
            <a:r>
              <a:rPr lang="en-US" dirty="0" err="1"/>
              <a:t>ushauri</a:t>
            </a:r>
            <a:r>
              <a:rPr lang="en-US" dirty="0"/>
              <a:t> </a:t>
            </a:r>
            <a:r>
              <a:rPr lang="en-US" dirty="0" err="1"/>
              <a:t>nasaha</a:t>
            </a:r>
            <a:r>
              <a:rPr lang="en-US" dirty="0"/>
              <a:t>, </a:t>
            </a:r>
            <a:r>
              <a:rPr lang="en-US" dirty="0" err="1"/>
              <a:t>usaidizi</a:t>
            </a:r>
            <a:r>
              <a:rPr lang="en-US" dirty="0"/>
              <a:t> </a:t>
            </a:r>
            <a:r>
              <a:rPr lang="en-US" dirty="0" err="1"/>
              <a:t>wa</a:t>
            </a:r>
            <a:r>
              <a:rPr lang="en-US" dirty="0"/>
              <a:t> </a:t>
            </a:r>
            <a:r>
              <a:rPr lang="en-US" dirty="0" err="1"/>
              <a:t>marika</a:t>
            </a:r>
            <a:r>
              <a:rPr lang="en-US" dirty="0"/>
              <a:t>, </a:t>
            </a:r>
            <a:r>
              <a:rPr lang="en-US" dirty="0" err="1"/>
              <a:t>na</a:t>
            </a:r>
            <a:r>
              <a:rPr lang="en-US" dirty="0"/>
              <a:t> </a:t>
            </a:r>
            <a:r>
              <a:rPr lang="en-US" dirty="0" err="1"/>
              <a:t>elimu</a:t>
            </a:r>
            <a:r>
              <a:rPr lang="en-US" dirty="0"/>
              <a:t> </a:t>
            </a:r>
            <a:r>
              <a:rPr lang="en-US" dirty="0" err="1"/>
              <a:t>ya</a:t>
            </a:r>
            <a:r>
              <a:rPr lang="en-US" dirty="0"/>
              <a:t> </a:t>
            </a:r>
            <a:r>
              <a:rPr lang="en-US" dirty="0" err="1"/>
              <a:t>afya</a:t>
            </a:r>
            <a:r>
              <a:rPr lang="en-US" dirty="0"/>
              <a:t> </a:t>
            </a:r>
            <a:r>
              <a:rPr lang="en-US" dirty="0" err="1"/>
              <a:t>ya</a:t>
            </a:r>
            <a:r>
              <a:rPr lang="en-US" dirty="0"/>
              <a:t> </a:t>
            </a:r>
            <a:r>
              <a:rPr lang="en-US" dirty="0" err="1"/>
              <a:t>akili</a:t>
            </a:r>
            <a:r>
              <a:rPr lang="en-US" dirty="0"/>
              <a:t> </a:t>
            </a:r>
            <a:r>
              <a:rPr lang="en-US" dirty="0" err="1"/>
              <a:t>kunaweza</a:t>
            </a:r>
            <a:r>
              <a:rPr lang="en-US" dirty="0"/>
              <a:t> </a:t>
            </a:r>
            <a:r>
              <a:rPr lang="en-US" dirty="0" err="1"/>
              <a:t>kutoa</a:t>
            </a:r>
            <a:r>
              <a:rPr lang="en-US" dirty="0"/>
              <a:t> </a:t>
            </a:r>
            <a:r>
              <a:rPr lang="en-US" dirty="0" err="1"/>
              <a:t>usalama</a:t>
            </a:r>
            <a:r>
              <a:rPr lang="en-US" dirty="0"/>
              <a:t> </a:t>
            </a:r>
            <a:r>
              <a:rPr lang="en-US" dirty="0" err="1"/>
              <a:t>kwa</a:t>
            </a:r>
            <a:r>
              <a:rPr lang="en-US" dirty="0"/>
              <a:t> </a:t>
            </a:r>
            <a:r>
              <a:rPr lang="en-US" dirty="0" err="1"/>
              <a:t>watu</a:t>
            </a:r>
            <a:r>
              <a:rPr lang="en-US" dirty="0"/>
              <a:t> </a:t>
            </a:r>
            <a:r>
              <a:rPr lang="en-US" dirty="0" err="1"/>
              <a:t>binafsi</a:t>
            </a:r>
            <a:r>
              <a:rPr lang="en-US" dirty="0"/>
              <a:t> </a:t>
            </a:r>
            <a:r>
              <a:rPr lang="en-US" dirty="0" err="1"/>
              <a:t>wanaohitaji</a:t>
            </a:r>
            <a:r>
              <a:rPr lang="en-US" dirty="0"/>
              <a:t>. </a:t>
            </a:r>
            <a:r>
              <a:rPr lang="en-US" dirty="0" err="1"/>
              <a:t>Programu</a:t>
            </a:r>
            <a:r>
              <a:rPr lang="en-US" dirty="0"/>
              <a:t> </a:t>
            </a:r>
            <a:r>
              <a:rPr lang="en-US" dirty="0" err="1"/>
              <a:t>hizi</a:t>
            </a:r>
            <a:r>
              <a:rPr lang="en-US" dirty="0"/>
              <a:t> </a:t>
            </a:r>
            <a:r>
              <a:rPr lang="en-US" dirty="0" err="1"/>
              <a:t>zinapaswa</a:t>
            </a:r>
            <a:r>
              <a:rPr lang="en-US" dirty="0"/>
              <a:t> </a:t>
            </a:r>
            <a:r>
              <a:rPr lang="en-US" dirty="0" err="1"/>
              <a:t>kuwa</a:t>
            </a:r>
            <a:r>
              <a:rPr lang="en-US" dirty="0"/>
              <a:t> </a:t>
            </a:r>
            <a:r>
              <a:rPr lang="en-US" dirty="0" err="1"/>
              <a:t>nyeti</a:t>
            </a:r>
            <a:r>
              <a:rPr lang="en-US" dirty="0"/>
              <a:t> </a:t>
            </a:r>
            <a:r>
              <a:rPr lang="en-US" dirty="0" err="1"/>
              <a:t>kitamaduni</a:t>
            </a:r>
            <a:r>
              <a:rPr lang="en-US" dirty="0"/>
              <a:t> </a:t>
            </a:r>
            <a:r>
              <a:rPr lang="en-US" dirty="0" err="1"/>
              <a:t>na</a:t>
            </a:r>
            <a:r>
              <a:rPr lang="en-US" dirty="0"/>
              <a:t> </a:t>
            </a:r>
            <a:r>
              <a:rPr lang="en-US" dirty="0" err="1"/>
              <a:t>kulengwa</a:t>
            </a:r>
            <a:r>
              <a:rPr lang="en-US" dirty="0"/>
              <a:t> </a:t>
            </a:r>
            <a:r>
              <a:rPr lang="en-US" dirty="0" err="1"/>
              <a:t>kulingana</a:t>
            </a:r>
            <a:r>
              <a:rPr lang="en-US" dirty="0"/>
              <a:t> </a:t>
            </a:r>
            <a:r>
              <a:rPr lang="en-US" dirty="0" err="1"/>
              <a:t>na</a:t>
            </a:r>
            <a:r>
              <a:rPr lang="en-US" dirty="0"/>
              <a:t> </a:t>
            </a:r>
            <a:r>
              <a:rPr lang="en-US" dirty="0" err="1"/>
              <a:t>mahitaji</a:t>
            </a:r>
            <a:r>
              <a:rPr lang="en-US" dirty="0"/>
              <a:t> </a:t>
            </a:r>
            <a:r>
              <a:rPr lang="en-US" dirty="0" err="1"/>
              <a:t>maalum</a:t>
            </a:r>
            <a:r>
              <a:rPr lang="en-US" dirty="0"/>
              <a:t> </a:t>
            </a:r>
            <a:r>
              <a:rPr lang="en-US" dirty="0" err="1"/>
              <a:t>ya</a:t>
            </a:r>
            <a:r>
              <a:rPr lang="en-US" dirty="0"/>
              <a:t> </a:t>
            </a:r>
            <a:r>
              <a:rPr lang="en-US" dirty="0" err="1"/>
              <a:t>jamii</a:t>
            </a:r>
            <a:r>
              <a:rPr lang="en-US" dirty="0"/>
              <a:t> </a:t>
            </a:r>
            <a:r>
              <a:rPr lang="en-US" dirty="0" err="1"/>
              <a:t>tofauti</a:t>
            </a:r>
            <a:r>
              <a:rPr lang="en-US" dirty="0"/>
              <a:t>.</a:t>
            </a:r>
          </a:p>
          <a:p>
            <a:r>
              <a:rPr lang="en-US" dirty="0"/>
              <a:t>3.Mipango </a:t>
            </a:r>
            <a:r>
              <a:rPr lang="en-US" dirty="0" err="1"/>
              <a:t>ya</a:t>
            </a:r>
            <a:r>
              <a:rPr lang="en-US" dirty="0"/>
              <a:t> </a:t>
            </a:r>
            <a:r>
              <a:rPr lang="en-US" dirty="0" err="1"/>
              <a:t>Afya</a:t>
            </a:r>
            <a:r>
              <a:rPr lang="en-US" dirty="0"/>
              <a:t> </a:t>
            </a:r>
            <a:r>
              <a:rPr lang="en-US" dirty="0" err="1"/>
              <a:t>ya</a:t>
            </a:r>
            <a:r>
              <a:rPr lang="en-US" dirty="0"/>
              <a:t> </a:t>
            </a:r>
            <a:r>
              <a:rPr lang="en-US" dirty="0" err="1"/>
              <a:t>Akili</a:t>
            </a:r>
            <a:r>
              <a:rPr lang="en-US" dirty="0"/>
              <a:t> </a:t>
            </a:r>
            <a:r>
              <a:rPr lang="en-US" dirty="0" err="1"/>
              <a:t>Mahali</a:t>
            </a:r>
            <a:r>
              <a:rPr lang="en-US" dirty="0"/>
              <a:t> pa </a:t>
            </a:r>
            <a:r>
              <a:rPr lang="en-US" dirty="0" err="1"/>
              <a:t>Kazi</a:t>
            </a:r>
            <a:r>
              <a:rPr lang="en-US" dirty="0"/>
              <a:t>: </a:t>
            </a:r>
            <a:r>
              <a:rPr lang="en-US" dirty="0" err="1"/>
              <a:t>Waajiri</a:t>
            </a:r>
            <a:r>
              <a:rPr lang="en-US" dirty="0"/>
              <a:t> </a:t>
            </a:r>
            <a:r>
              <a:rPr lang="en-US" dirty="0" err="1"/>
              <a:t>wanaweza</a:t>
            </a:r>
            <a:r>
              <a:rPr lang="en-US" dirty="0"/>
              <a:t> </a:t>
            </a:r>
            <a:r>
              <a:rPr lang="en-US" dirty="0" err="1"/>
              <a:t>kuchukua</a:t>
            </a:r>
            <a:r>
              <a:rPr lang="en-US" dirty="0"/>
              <a:t> </a:t>
            </a:r>
            <a:r>
              <a:rPr lang="en-US" dirty="0" err="1"/>
              <a:t>jukumu</a:t>
            </a:r>
            <a:r>
              <a:rPr lang="en-US" dirty="0"/>
              <a:t> </a:t>
            </a:r>
            <a:r>
              <a:rPr lang="en-US" dirty="0" err="1"/>
              <a:t>muhimu</a:t>
            </a:r>
            <a:r>
              <a:rPr lang="en-US" dirty="0"/>
              <a:t> </a:t>
            </a:r>
            <a:r>
              <a:rPr lang="en-US" dirty="0" err="1"/>
              <a:t>katika</a:t>
            </a:r>
            <a:r>
              <a:rPr lang="en-US" dirty="0"/>
              <a:t> </a:t>
            </a:r>
            <a:r>
              <a:rPr lang="en-US" dirty="0" err="1"/>
              <a:t>kusaidia</a:t>
            </a:r>
            <a:r>
              <a:rPr lang="en-US" dirty="0"/>
              <a:t> </a:t>
            </a:r>
            <a:r>
              <a:rPr lang="en-US" dirty="0" err="1"/>
              <a:t>afya</a:t>
            </a:r>
            <a:r>
              <a:rPr lang="en-US" dirty="0"/>
              <a:t> </a:t>
            </a:r>
            <a:r>
              <a:rPr lang="en-US" dirty="0" err="1"/>
              <a:t>ya</a:t>
            </a:r>
            <a:r>
              <a:rPr lang="en-US" dirty="0"/>
              <a:t> </a:t>
            </a:r>
            <a:r>
              <a:rPr lang="en-US" dirty="0" err="1"/>
              <a:t>akili</a:t>
            </a:r>
            <a:r>
              <a:rPr lang="en-US" dirty="0"/>
              <a:t> </a:t>
            </a:r>
            <a:r>
              <a:rPr lang="en-US" dirty="0" err="1"/>
              <a:t>kwa</a:t>
            </a:r>
            <a:r>
              <a:rPr lang="en-US" dirty="0"/>
              <a:t> </a:t>
            </a:r>
            <a:r>
              <a:rPr lang="en-US" dirty="0" err="1"/>
              <a:t>kuunda</a:t>
            </a:r>
            <a:r>
              <a:rPr lang="en-US" dirty="0"/>
              <a:t> </a:t>
            </a:r>
            <a:r>
              <a:rPr lang="en-US" dirty="0" err="1"/>
              <a:t>mazingira</a:t>
            </a:r>
            <a:r>
              <a:rPr lang="en-US" dirty="0"/>
              <a:t> </a:t>
            </a:r>
            <a:r>
              <a:rPr lang="en-US" dirty="0" err="1"/>
              <a:t>chanya</a:t>
            </a:r>
            <a:r>
              <a:rPr lang="en-US" dirty="0"/>
              <a:t> </a:t>
            </a:r>
            <a:r>
              <a:rPr lang="en-US" dirty="0" err="1"/>
              <a:t>ya</a:t>
            </a:r>
            <a:r>
              <a:rPr lang="en-US" dirty="0"/>
              <a:t> </a:t>
            </a:r>
            <a:r>
              <a:rPr lang="en-US" dirty="0" err="1"/>
              <a:t>kazi</a:t>
            </a:r>
            <a:r>
              <a:rPr lang="en-US" dirty="0"/>
              <a:t>, </a:t>
            </a:r>
            <a:r>
              <a:rPr lang="en-US" dirty="0" err="1"/>
              <a:t>kutoa</a:t>
            </a:r>
            <a:r>
              <a:rPr lang="en-US" dirty="0"/>
              <a:t> </a:t>
            </a:r>
            <a:r>
              <a:rPr lang="en-US" dirty="0" err="1"/>
              <a:t>rasilimali</a:t>
            </a:r>
            <a:r>
              <a:rPr lang="en-US" dirty="0"/>
              <a:t> </a:t>
            </a:r>
            <a:r>
              <a:rPr lang="en-US" dirty="0" err="1"/>
              <a:t>za</a:t>
            </a:r>
            <a:r>
              <a:rPr lang="en-US" dirty="0"/>
              <a:t> </a:t>
            </a:r>
            <a:r>
              <a:rPr lang="en-US" dirty="0" err="1"/>
              <a:t>afya</a:t>
            </a:r>
            <a:r>
              <a:rPr lang="en-US" dirty="0"/>
              <a:t> </a:t>
            </a:r>
            <a:r>
              <a:rPr lang="en-US" dirty="0" err="1"/>
              <a:t>ya</a:t>
            </a:r>
            <a:r>
              <a:rPr lang="en-US" dirty="0"/>
              <a:t> </a:t>
            </a:r>
            <a:r>
              <a:rPr lang="en-US" dirty="0" err="1"/>
              <a:t>akili</a:t>
            </a:r>
            <a:r>
              <a:rPr lang="en-US" dirty="0"/>
              <a:t>, </a:t>
            </a:r>
            <a:r>
              <a:rPr lang="en-US" dirty="0" err="1"/>
              <a:t>na</a:t>
            </a:r>
            <a:r>
              <a:rPr lang="en-US" dirty="0"/>
              <a:t> </a:t>
            </a:r>
            <a:r>
              <a:rPr lang="en-US" dirty="0" err="1"/>
              <a:t>kukuza</a:t>
            </a:r>
            <a:r>
              <a:rPr lang="en-US" dirty="0"/>
              <a:t> </a:t>
            </a:r>
            <a:r>
              <a:rPr lang="en-US" dirty="0" err="1"/>
              <a:t>usawa</a:t>
            </a:r>
            <a:r>
              <a:rPr lang="en-US" dirty="0"/>
              <a:t> </a:t>
            </a:r>
            <a:r>
              <a:rPr lang="en-US" dirty="0" err="1"/>
              <a:t>wa</a:t>
            </a:r>
            <a:r>
              <a:rPr lang="en-US" dirty="0"/>
              <a:t> </a:t>
            </a:r>
            <a:r>
              <a:rPr lang="en-US" dirty="0" err="1"/>
              <a:t>maisha</a:t>
            </a:r>
            <a:r>
              <a:rPr lang="en-US" dirty="0"/>
              <a:t> </a:t>
            </a:r>
            <a:r>
              <a:rPr lang="en-US" dirty="0" err="1"/>
              <a:t>ya</a:t>
            </a:r>
            <a:r>
              <a:rPr lang="en-US" dirty="0"/>
              <a:t> </a:t>
            </a:r>
            <a:r>
              <a:rPr lang="en-US" dirty="0" err="1"/>
              <a:t>kazi</a:t>
            </a:r>
            <a:r>
              <a:rPr lang="en-US" dirty="0"/>
              <a:t>. </a:t>
            </a:r>
            <a:r>
              <a:rPr lang="en-US" dirty="0" err="1"/>
              <a:t>Wasimamizi</a:t>
            </a:r>
            <a:r>
              <a:rPr lang="en-US" dirty="0"/>
              <a:t> </a:t>
            </a:r>
            <a:r>
              <a:rPr lang="en-US" dirty="0" err="1"/>
              <a:t>wa</a:t>
            </a:r>
            <a:r>
              <a:rPr lang="en-US" dirty="0"/>
              <a:t> </a:t>
            </a:r>
            <a:r>
              <a:rPr lang="en-US" dirty="0" err="1"/>
              <a:t>mafunzo</a:t>
            </a:r>
            <a:r>
              <a:rPr lang="en-US" dirty="0"/>
              <a:t> </a:t>
            </a:r>
            <a:r>
              <a:rPr lang="en-US" dirty="0" err="1"/>
              <a:t>kutambua</a:t>
            </a:r>
            <a:r>
              <a:rPr lang="en-US" dirty="0"/>
              <a:t> </a:t>
            </a:r>
            <a:r>
              <a:rPr lang="en-US" dirty="0" err="1"/>
              <a:t>na</a:t>
            </a:r>
            <a:r>
              <a:rPr lang="en-US" dirty="0"/>
              <a:t> </a:t>
            </a:r>
            <a:r>
              <a:rPr lang="en-US" dirty="0" err="1"/>
              <a:t>kushughulikia</a:t>
            </a:r>
            <a:r>
              <a:rPr lang="en-US" dirty="0"/>
              <a:t> </a:t>
            </a:r>
            <a:r>
              <a:rPr lang="en-US" dirty="0" err="1"/>
              <a:t>masuala</a:t>
            </a:r>
            <a:r>
              <a:rPr lang="en-US" dirty="0"/>
              <a:t> </a:t>
            </a:r>
            <a:r>
              <a:rPr lang="en-US" dirty="0" err="1"/>
              <a:t>ya</a:t>
            </a:r>
            <a:r>
              <a:rPr lang="en-US" dirty="0"/>
              <a:t> </a:t>
            </a:r>
            <a:r>
              <a:rPr lang="en-US" dirty="0" err="1"/>
              <a:t>afya</a:t>
            </a:r>
            <a:r>
              <a:rPr lang="en-US" dirty="0"/>
              <a:t> </a:t>
            </a:r>
            <a:r>
              <a:rPr lang="en-US" dirty="0" err="1"/>
              <a:t>ya</a:t>
            </a:r>
            <a:r>
              <a:rPr lang="en-US" dirty="0"/>
              <a:t> </a:t>
            </a:r>
            <a:r>
              <a:rPr lang="en-US" dirty="0" err="1"/>
              <a:t>akili</a:t>
            </a:r>
            <a:r>
              <a:rPr lang="en-US" dirty="0"/>
              <a:t> </a:t>
            </a:r>
            <a:r>
              <a:rPr lang="en-US" dirty="0" err="1"/>
              <a:t>wanaweza</a:t>
            </a:r>
            <a:r>
              <a:rPr lang="en-US" dirty="0"/>
              <a:t> pia </a:t>
            </a:r>
            <a:r>
              <a:rPr lang="en-US" dirty="0" err="1"/>
              <a:t>kuboresha</a:t>
            </a:r>
            <a:r>
              <a:rPr lang="en-US" dirty="0"/>
              <a:t> </a:t>
            </a:r>
            <a:r>
              <a:rPr lang="en-US" dirty="0" err="1"/>
              <a:t>ustawi</a:t>
            </a:r>
            <a:r>
              <a:rPr lang="en-US" dirty="0"/>
              <a:t> </a:t>
            </a:r>
            <a:r>
              <a:rPr lang="en-US" dirty="0" err="1"/>
              <a:t>wa</a:t>
            </a:r>
            <a:r>
              <a:rPr lang="en-US" dirty="0"/>
              <a:t> </a:t>
            </a:r>
            <a:r>
              <a:rPr lang="en-US" dirty="0" err="1"/>
              <a:t>mahali</a:t>
            </a:r>
            <a:r>
              <a:rPr lang="en-US" dirty="0"/>
              <a:t> pa </a:t>
            </a:r>
            <a:r>
              <a:rPr lang="en-US" dirty="0" err="1"/>
              <a:t>kazi</a:t>
            </a:r>
            <a:r>
              <a:rPr lang="en-US" dirty="0"/>
              <a:t>.</a:t>
            </a:r>
          </a:p>
          <a:p>
            <a:endParaRPr lang="en-US" dirty="0"/>
          </a:p>
        </p:txBody>
      </p:sp>
    </p:spTree>
    <p:extLst>
      <p:ext uri="{BB962C8B-B14F-4D97-AF65-F5344CB8AC3E}">
        <p14:creationId xmlns:p14="http://schemas.microsoft.com/office/powerpoint/2010/main" val="14715770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accent5"/>
                </a:solidFill>
              </a:rPr>
              <a:t>Hitimisho</a:t>
            </a:r>
            <a:endParaRPr lang="en-US" dirty="0">
              <a:solidFill>
                <a:schemeClr val="accent5"/>
              </a:solidFill>
            </a:endParaRPr>
          </a:p>
        </p:txBody>
      </p:sp>
      <p:sp>
        <p:nvSpPr>
          <p:cNvPr id="3" name="Content Placeholder 2"/>
          <p:cNvSpPr>
            <a:spLocks noGrp="1"/>
          </p:cNvSpPr>
          <p:nvPr>
            <p:ph idx="1"/>
          </p:nvPr>
        </p:nvSpPr>
        <p:spPr/>
        <p:txBody>
          <a:bodyPr/>
          <a:lstStyle/>
          <a:p>
            <a:pPr marL="0" indent="0">
              <a:buNone/>
            </a:pPr>
            <a:r>
              <a:rPr lang="en-US" dirty="0" err="1"/>
              <a:t>Jamii</a:t>
            </a:r>
            <a:r>
              <a:rPr lang="en-US" dirty="0"/>
              <a:t> </a:t>
            </a:r>
            <a:r>
              <a:rPr lang="en-US" dirty="0" err="1"/>
              <a:t>ya</a:t>
            </a:r>
            <a:r>
              <a:rPr lang="en-US" dirty="0"/>
              <a:t> </a:t>
            </a:r>
            <a:r>
              <a:rPr lang="en-US" dirty="0" err="1"/>
              <a:t>kisasa</a:t>
            </a:r>
            <a:r>
              <a:rPr lang="en-US" dirty="0"/>
              <a:t> </a:t>
            </a:r>
            <a:r>
              <a:rPr lang="en-US" dirty="0" err="1"/>
              <a:t>inakabiliwa</a:t>
            </a:r>
            <a:r>
              <a:rPr lang="en-US" dirty="0"/>
              <a:t> </a:t>
            </a:r>
            <a:r>
              <a:rPr lang="en-US" dirty="0" err="1"/>
              <a:t>na</a:t>
            </a:r>
            <a:r>
              <a:rPr lang="en-US" dirty="0"/>
              <a:t> </a:t>
            </a:r>
            <a:r>
              <a:rPr lang="en-US" dirty="0" err="1"/>
              <a:t>changamoto</a:t>
            </a:r>
            <a:r>
              <a:rPr lang="en-US" dirty="0"/>
              <a:t> </a:t>
            </a:r>
            <a:r>
              <a:rPr lang="en-US" dirty="0" err="1"/>
              <a:t>ngumu</a:t>
            </a:r>
            <a:r>
              <a:rPr lang="en-US" dirty="0"/>
              <a:t> </a:t>
            </a:r>
            <a:r>
              <a:rPr lang="en-US" dirty="0" err="1"/>
              <a:t>na</a:t>
            </a:r>
            <a:r>
              <a:rPr lang="en-US" dirty="0"/>
              <a:t> </a:t>
            </a:r>
            <a:r>
              <a:rPr lang="en-US" dirty="0" err="1"/>
              <a:t>zinazohusiana</a:t>
            </a:r>
            <a:r>
              <a:rPr lang="en-US" dirty="0"/>
              <a:t> </a:t>
            </a:r>
            <a:r>
              <a:rPr lang="en-US" dirty="0" err="1"/>
              <a:t>ambazo</a:t>
            </a:r>
            <a:r>
              <a:rPr lang="en-US" dirty="0"/>
              <a:t> </a:t>
            </a:r>
            <a:r>
              <a:rPr lang="en-US" dirty="0" err="1"/>
              <a:t>zinahitaji</a:t>
            </a:r>
            <a:r>
              <a:rPr lang="en-US" dirty="0"/>
              <a:t> </a:t>
            </a:r>
            <a:r>
              <a:rPr lang="en-US" dirty="0" err="1"/>
              <a:t>suluhisho</a:t>
            </a:r>
            <a:r>
              <a:rPr lang="en-US" dirty="0"/>
              <a:t> </a:t>
            </a:r>
            <a:r>
              <a:rPr lang="en-US" dirty="0" err="1"/>
              <a:t>za</a:t>
            </a:r>
            <a:r>
              <a:rPr lang="en-US" dirty="0"/>
              <a:t> </a:t>
            </a:r>
            <a:r>
              <a:rPr lang="en-US" dirty="0" err="1"/>
              <a:t>ubunifu</a:t>
            </a:r>
            <a:r>
              <a:rPr lang="en-US" dirty="0"/>
              <a:t> </a:t>
            </a:r>
            <a:r>
              <a:rPr lang="en-US" dirty="0" err="1"/>
              <a:t>na</a:t>
            </a:r>
            <a:r>
              <a:rPr lang="en-US" dirty="0"/>
              <a:t> </a:t>
            </a:r>
            <a:r>
              <a:rPr lang="en-US" dirty="0" err="1"/>
              <a:t>za</a:t>
            </a:r>
            <a:r>
              <a:rPr lang="en-US" dirty="0"/>
              <a:t> </a:t>
            </a:r>
            <a:r>
              <a:rPr lang="en-US" dirty="0" err="1"/>
              <a:t>jumla</a:t>
            </a:r>
            <a:r>
              <a:rPr lang="en-US" dirty="0"/>
              <a:t>. Kwa </a:t>
            </a:r>
            <a:r>
              <a:rPr lang="en-US" dirty="0" err="1"/>
              <a:t>kuwekeza</a:t>
            </a:r>
            <a:r>
              <a:rPr lang="en-US" dirty="0"/>
              <a:t> </a:t>
            </a:r>
            <a:r>
              <a:rPr lang="en-US" dirty="0" err="1"/>
              <a:t>katika</a:t>
            </a:r>
            <a:r>
              <a:rPr lang="en-US" dirty="0"/>
              <a:t> </a:t>
            </a:r>
            <a:r>
              <a:rPr lang="en-US" dirty="0" err="1"/>
              <a:t>elimu</a:t>
            </a:r>
            <a:r>
              <a:rPr lang="en-US" dirty="0"/>
              <a:t> </a:t>
            </a:r>
            <a:r>
              <a:rPr lang="en-US" dirty="0" err="1"/>
              <a:t>na</a:t>
            </a:r>
            <a:r>
              <a:rPr lang="en-US" dirty="0"/>
              <a:t> </a:t>
            </a:r>
            <a:r>
              <a:rPr lang="en-US" dirty="0" err="1"/>
              <a:t>ujuzi</a:t>
            </a:r>
            <a:r>
              <a:rPr lang="en-US" dirty="0"/>
              <a:t> </a:t>
            </a:r>
            <a:r>
              <a:rPr lang="en-US" dirty="0" err="1"/>
              <a:t>mpya</a:t>
            </a:r>
            <a:r>
              <a:rPr lang="en-US" dirty="0"/>
              <a:t>, </a:t>
            </a:r>
            <a:r>
              <a:rPr lang="en-US" dirty="0" err="1"/>
              <a:t>kutekeleza</a:t>
            </a:r>
            <a:r>
              <a:rPr lang="en-US" dirty="0"/>
              <a:t> </a:t>
            </a:r>
            <a:r>
              <a:rPr lang="en-US" dirty="0" err="1"/>
              <a:t>kanuni</a:t>
            </a:r>
            <a:r>
              <a:rPr lang="en-US" dirty="0"/>
              <a:t> </a:t>
            </a:r>
            <a:r>
              <a:rPr lang="en-US" dirty="0" err="1"/>
              <a:t>thabiti</a:t>
            </a:r>
            <a:r>
              <a:rPr lang="en-US" dirty="0"/>
              <a:t>, </a:t>
            </a:r>
            <a:r>
              <a:rPr lang="en-US" dirty="0" err="1"/>
              <a:t>kukuza</a:t>
            </a:r>
            <a:r>
              <a:rPr lang="en-US" dirty="0"/>
              <a:t> </a:t>
            </a:r>
            <a:r>
              <a:rPr lang="en-US" dirty="0" err="1"/>
              <a:t>mazoea</a:t>
            </a:r>
            <a:r>
              <a:rPr lang="en-US" dirty="0"/>
              <a:t> </a:t>
            </a:r>
            <a:r>
              <a:rPr lang="en-US" dirty="0" err="1"/>
              <a:t>endelevu</a:t>
            </a:r>
            <a:r>
              <a:rPr lang="en-US" dirty="0"/>
              <a:t>, </a:t>
            </a:r>
            <a:r>
              <a:rPr lang="en-US" dirty="0" err="1"/>
              <a:t>na</a:t>
            </a:r>
            <a:r>
              <a:rPr lang="en-US" dirty="0"/>
              <a:t> </a:t>
            </a:r>
            <a:r>
              <a:rPr lang="en-US" dirty="0" err="1"/>
              <a:t>kusaidia</a:t>
            </a:r>
            <a:r>
              <a:rPr lang="en-US" dirty="0"/>
              <a:t> </a:t>
            </a:r>
            <a:r>
              <a:rPr lang="en-US" dirty="0" err="1"/>
              <a:t>programu</a:t>
            </a:r>
            <a:r>
              <a:rPr lang="en-US" dirty="0"/>
              <a:t> </a:t>
            </a:r>
            <a:r>
              <a:rPr lang="en-US" dirty="0" err="1"/>
              <a:t>za</a:t>
            </a:r>
            <a:r>
              <a:rPr lang="en-US" dirty="0"/>
              <a:t> </a:t>
            </a:r>
            <a:r>
              <a:rPr lang="en-US" dirty="0" err="1"/>
              <a:t>ustawi</a:t>
            </a:r>
            <a:r>
              <a:rPr lang="en-US" dirty="0"/>
              <a:t> </a:t>
            </a:r>
            <a:r>
              <a:rPr lang="en-US" dirty="0" err="1"/>
              <a:t>wa</a:t>
            </a:r>
            <a:r>
              <a:rPr lang="en-US" dirty="0"/>
              <a:t> </a:t>
            </a:r>
            <a:r>
              <a:rPr lang="en-US" dirty="0" err="1"/>
              <a:t>jamii</a:t>
            </a:r>
            <a:r>
              <a:rPr lang="en-US" dirty="0"/>
              <a:t>, </a:t>
            </a:r>
            <a:r>
              <a:rPr lang="en-US" dirty="0" err="1"/>
              <a:t>tunaweza</a:t>
            </a:r>
            <a:r>
              <a:rPr lang="en-US" dirty="0"/>
              <a:t> </a:t>
            </a:r>
            <a:r>
              <a:rPr lang="en-US" dirty="0" err="1"/>
              <a:t>kushughulikia</a:t>
            </a:r>
            <a:r>
              <a:rPr lang="en-US" dirty="0"/>
              <a:t> </a:t>
            </a:r>
            <a:r>
              <a:rPr lang="en-US" dirty="0" err="1"/>
              <a:t>usumbufu</a:t>
            </a:r>
            <a:r>
              <a:rPr lang="en-US" dirty="0"/>
              <a:t> </a:t>
            </a:r>
            <a:r>
              <a:rPr lang="en-US" dirty="0" err="1"/>
              <a:t>wa</a:t>
            </a:r>
            <a:r>
              <a:rPr lang="en-US" dirty="0"/>
              <a:t> </a:t>
            </a:r>
            <a:r>
              <a:rPr lang="en-US" dirty="0" err="1"/>
              <a:t>kiteknolojia</a:t>
            </a:r>
            <a:r>
              <a:rPr lang="en-US" dirty="0"/>
              <a:t>, </a:t>
            </a:r>
            <a:r>
              <a:rPr lang="en-US" dirty="0" err="1"/>
              <a:t>uharibifu</a:t>
            </a:r>
            <a:r>
              <a:rPr lang="en-US" dirty="0"/>
              <a:t> </a:t>
            </a:r>
            <a:r>
              <a:rPr lang="en-US" dirty="0" err="1"/>
              <a:t>wa</a:t>
            </a:r>
            <a:r>
              <a:rPr lang="en-US" dirty="0"/>
              <a:t> </a:t>
            </a:r>
            <a:r>
              <a:rPr lang="en-US" dirty="0" err="1"/>
              <a:t>mazingira</a:t>
            </a:r>
            <a:r>
              <a:rPr lang="en-US" dirty="0"/>
              <a:t>, </a:t>
            </a:r>
            <a:r>
              <a:rPr lang="en-US" dirty="0" err="1"/>
              <a:t>ukosefu</a:t>
            </a:r>
            <a:r>
              <a:rPr lang="en-US" dirty="0"/>
              <a:t> </a:t>
            </a:r>
            <a:r>
              <a:rPr lang="en-US" dirty="0" err="1"/>
              <a:t>wa</a:t>
            </a:r>
            <a:r>
              <a:rPr lang="en-US" dirty="0"/>
              <a:t> </a:t>
            </a:r>
            <a:r>
              <a:rPr lang="en-US" dirty="0" err="1"/>
              <a:t>usawa</a:t>
            </a:r>
            <a:r>
              <a:rPr lang="en-US" dirty="0"/>
              <a:t> </a:t>
            </a:r>
            <a:r>
              <a:rPr lang="en-US" dirty="0" err="1"/>
              <a:t>wa</a:t>
            </a:r>
            <a:r>
              <a:rPr lang="en-US" dirty="0"/>
              <a:t> </a:t>
            </a:r>
            <a:r>
              <a:rPr lang="en-US" dirty="0" err="1"/>
              <a:t>kijamii</a:t>
            </a:r>
            <a:r>
              <a:rPr lang="en-US" dirty="0"/>
              <a:t> </a:t>
            </a:r>
            <a:r>
              <a:rPr lang="en-US" dirty="0" err="1"/>
              <a:t>na</a:t>
            </a:r>
            <a:r>
              <a:rPr lang="en-US" dirty="0"/>
              <a:t> </a:t>
            </a:r>
            <a:r>
              <a:rPr lang="en-US" dirty="0" err="1"/>
              <a:t>masuala</a:t>
            </a:r>
            <a:r>
              <a:rPr lang="en-US" dirty="0"/>
              <a:t> </a:t>
            </a:r>
            <a:r>
              <a:rPr lang="en-US" dirty="0" err="1"/>
              <a:t>ya</a:t>
            </a:r>
            <a:r>
              <a:rPr lang="en-US" dirty="0"/>
              <a:t> </a:t>
            </a:r>
            <a:r>
              <a:rPr lang="en-US" dirty="0" err="1"/>
              <a:t>afya</a:t>
            </a:r>
            <a:r>
              <a:rPr lang="en-US" dirty="0"/>
              <a:t> </a:t>
            </a:r>
            <a:r>
              <a:rPr lang="en-US" dirty="0" err="1"/>
              <a:t>ya</a:t>
            </a:r>
            <a:r>
              <a:rPr lang="en-US" dirty="0"/>
              <a:t> </a:t>
            </a:r>
            <a:r>
              <a:rPr lang="en-US" dirty="0" err="1"/>
              <a:t>akili</a:t>
            </a:r>
            <a:r>
              <a:rPr lang="en-US" dirty="0"/>
              <a:t>. </a:t>
            </a:r>
            <a:r>
              <a:rPr lang="en-US" dirty="0" err="1"/>
              <a:t>Ushirikiano</a:t>
            </a:r>
            <a:r>
              <a:rPr lang="en-US" dirty="0"/>
              <a:t> </a:t>
            </a:r>
            <a:r>
              <a:rPr lang="en-US" dirty="0" err="1"/>
              <a:t>kati</a:t>
            </a:r>
            <a:r>
              <a:rPr lang="en-US" dirty="0"/>
              <a:t> </a:t>
            </a:r>
            <a:r>
              <a:rPr lang="en-US" dirty="0" err="1"/>
              <a:t>ya</a:t>
            </a:r>
            <a:r>
              <a:rPr lang="en-US" dirty="0"/>
              <a:t> </a:t>
            </a:r>
            <a:r>
              <a:rPr lang="en-US" dirty="0" err="1"/>
              <a:t>serikali</a:t>
            </a:r>
            <a:r>
              <a:rPr lang="en-US" dirty="0"/>
              <a:t>, </a:t>
            </a:r>
            <a:r>
              <a:rPr lang="en-US" dirty="0" err="1"/>
              <a:t>sekta</a:t>
            </a:r>
            <a:r>
              <a:rPr lang="en-US" dirty="0"/>
              <a:t> </a:t>
            </a:r>
            <a:r>
              <a:rPr lang="en-US" dirty="0" err="1"/>
              <a:t>binafsi</a:t>
            </a:r>
            <a:r>
              <a:rPr lang="en-US" dirty="0"/>
              <a:t>, </a:t>
            </a:r>
            <a:r>
              <a:rPr lang="en-US" dirty="0" err="1"/>
              <a:t>na</a:t>
            </a:r>
            <a:r>
              <a:rPr lang="en-US" dirty="0"/>
              <a:t> </a:t>
            </a:r>
            <a:r>
              <a:rPr lang="en-US" dirty="0" err="1"/>
              <a:t>jamii</a:t>
            </a:r>
            <a:r>
              <a:rPr lang="en-US" dirty="0"/>
              <a:t> </a:t>
            </a:r>
            <a:r>
              <a:rPr lang="en-US" dirty="0" err="1"/>
              <a:t>ni</a:t>
            </a:r>
            <a:r>
              <a:rPr lang="en-US" dirty="0"/>
              <a:t> </a:t>
            </a:r>
            <a:r>
              <a:rPr lang="en-US" dirty="0" err="1"/>
              <a:t>muhimu</a:t>
            </a:r>
            <a:r>
              <a:rPr lang="en-US" dirty="0"/>
              <a:t> </a:t>
            </a:r>
            <a:r>
              <a:rPr lang="en-US" dirty="0" err="1"/>
              <a:t>ili</a:t>
            </a:r>
            <a:r>
              <a:rPr lang="en-US" dirty="0"/>
              <a:t> </a:t>
            </a:r>
            <a:r>
              <a:rPr lang="en-US" dirty="0" err="1"/>
              <a:t>kuunda</a:t>
            </a:r>
            <a:r>
              <a:rPr lang="en-US" dirty="0"/>
              <a:t> </a:t>
            </a:r>
            <a:r>
              <a:rPr lang="en-US" dirty="0" err="1"/>
              <a:t>mustakabali</a:t>
            </a:r>
            <a:r>
              <a:rPr lang="en-US" dirty="0"/>
              <a:t> </a:t>
            </a:r>
            <a:r>
              <a:rPr lang="en-US" dirty="0" err="1"/>
              <a:t>wenye</a:t>
            </a:r>
            <a:r>
              <a:rPr lang="en-US" dirty="0"/>
              <a:t> </a:t>
            </a:r>
            <a:r>
              <a:rPr lang="en-US" dirty="0" err="1"/>
              <a:t>usawa</a:t>
            </a:r>
            <a:r>
              <a:rPr lang="en-US" dirty="0"/>
              <a:t> </a:t>
            </a:r>
            <a:r>
              <a:rPr lang="en-US" dirty="0" err="1"/>
              <a:t>na</a:t>
            </a:r>
            <a:r>
              <a:rPr lang="en-US" dirty="0"/>
              <a:t> </a:t>
            </a:r>
            <a:r>
              <a:rPr lang="en-US" dirty="0" err="1"/>
              <a:t>endelevu</a:t>
            </a:r>
            <a:r>
              <a:rPr lang="en-US" dirty="0"/>
              <a:t>. </a:t>
            </a:r>
            <a:r>
              <a:rPr lang="en-US" dirty="0" err="1"/>
              <a:t>Tunapokabiliana</a:t>
            </a:r>
            <a:r>
              <a:rPr lang="en-US" dirty="0"/>
              <a:t> </a:t>
            </a:r>
            <a:r>
              <a:rPr lang="en-US" dirty="0" err="1"/>
              <a:t>na</a:t>
            </a:r>
            <a:r>
              <a:rPr lang="en-US" dirty="0"/>
              <a:t> </a:t>
            </a:r>
            <a:r>
              <a:rPr lang="en-US" dirty="0" err="1"/>
              <a:t>changamoto</a:t>
            </a:r>
            <a:r>
              <a:rPr lang="en-US" dirty="0"/>
              <a:t> </a:t>
            </a:r>
            <a:r>
              <a:rPr lang="en-US" dirty="0" err="1"/>
              <a:t>hizi</a:t>
            </a:r>
            <a:r>
              <a:rPr lang="en-US" dirty="0"/>
              <a:t>, </a:t>
            </a:r>
            <a:r>
              <a:rPr lang="en-US" dirty="0" err="1"/>
              <a:t>ni</a:t>
            </a:r>
            <a:r>
              <a:rPr lang="en-US" dirty="0"/>
              <a:t> </a:t>
            </a:r>
            <a:r>
              <a:rPr lang="en-US" dirty="0" err="1"/>
              <a:t>muhimu</a:t>
            </a:r>
            <a:r>
              <a:rPr lang="en-US" dirty="0"/>
              <a:t> </a:t>
            </a:r>
            <a:r>
              <a:rPr lang="en-US" dirty="0" err="1"/>
              <a:t>kutanguliza</a:t>
            </a:r>
            <a:r>
              <a:rPr lang="en-US" dirty="0"/>
              <a:t> </a:t>
            </a:r>
            <a:r>
              <a:rPr lang="en-US" dirty="0" err="1"/>
              <a:t>ustawi</a:t>
            </a:r>
            <a:r>
              <a:rPr lang="en-US" dirty="0"/>
              <a:t> </a:t>
            </a:r>
            <a:r>
              <a:rPr lang="en-US" dirty="0" err="1"/>
              <a:t>wa</a:t>
            </a:r>
            <a:r>
              <a:rPr lang="en-US" dirty="0"/>
              <a:t> </a:t>
            </a:r>
            <a:r>
              <a:rPr lang="en-US" dirty="0" err="1"/>
              <a:t>watu</a:t>
            </a:r>
            <a:r>
              <a:rPr lang="en-US" dirty="0"/>
              <a:t> </a:t>
            </a:r>
            <a:r>
              <a:rPr lang="en-US" dirty="0" err="1"/>
              <a:t>binafsi</a:t>
            </a:r>
            <a:r>
              <a:rPr lang="en-US" dirty="0"/>
              <a:t> </a:t>
            </a:r>
            <a:r>
              <a:rPr lang="en-US" dirty="0" err="1"/>
              <a:t>na</a:t>
            </a:r>
            <a:r>
              <a:rPr lang="en-US" dirty="0"/>
              <a:t> </a:t>
            </a:r>
            <a:r>
              <a:rPr lang="en-US" dirty="0" err="1"/>
              <a:t>sayari</a:t>
            </a:r>
            <a:r>
              <a:rPr lang="en-US" dirty="0"/>
              <a:t>, </a:t>
            </a:r>
            <a:r>
              <a:rPr lang="en-US" dirty="0" err="1"/>
              <a:t>kuhakikisha</a:t>
            </a:r>
            <a:r>
              <a:rPr lang="en-US" dirty="0"/>
              <a:t> </a:t>
            </a:r>
            <a:r>
              <a:rPr lang="en-US" dirty="0" err="1"/>
              <a:t>kwamba</a:t>
            </a:r>
            <a:r>
              <a:rPr lang="en-US" dirty="0"/>
              <a:t> </a:t>
            </a:r>
            <a:r>
              <a:rPr lang="en-US" dirty="0" err="1"/>
              <a:t>maendeleo</a:t>
            </a:r>
            <a:r>
              <a:rPr lang="en-US" dirty="0"/>
              <a:t> </a:t>
            </a:r>
            <a:r>
              <a:rPr lang="en-US" dirty="0" err="1"/>
              <a:t>yanawanufaisha</a:t>
            </a:r>
            <a:r>
              <a:rPr lang="en-US" dirty="0"/>
              <a:t> </a:t>
            </a:r>
            <a:r>
              <a:rPr lang="en-US" dirty="0" err="1"/>
              <a:t>wanajamii</a:t>
            </a:r>
            <a:r>
              <a:rPr lang="en-US" dirty="0"/>
              <a:t> </a:t>
            </a:r>
            <a:r>
              <a:rPr lang="en-US" dirty="0" err="1"/>
              <a:t>wote</a:t>
            </a:r>
            <a:r>
              <a:rPr lang="en-US" dirty="0"/>
              <a:t>.</a:t>
            </a:r>
          </a:p>
        </p:txBody>
      </p:sp>
    </p:spTree>
    <p:extLst>
      <p:ext uri="{BB962C8B-B14F-4D97-AF65-F5344CB8AC3E}">
        <p14:creationId xmlns:p14="http://schemas.microsoft.com/office/powerpoint/2010/main" val="36705251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656325"/>
            <a:ext cx="10525907" cy="1646302"/>
          </a:xfrm>
        </p:spPr>
        <p:txBody>
          <a:bodyPr/>
          <a:lstStyle/>
          <a:p>
            <a:r>
              <a:rPr lang="en-US" dirty="0" err="1"/>
              <a:t>Mathĩna</a:t>
            </a:r>
            <a:r>
              <a:rPr lang="en-US" dirty="0"/>
              <a:t> </a:t>
            </a:r>
            <a:r>
              <a:rPr lang="en-US" dirty="0" err="1"/>
              <a:t>marĩa</a:t>
            </a:r>
            <a:r>
              <a:rPr lang="en-US" dirty="0"/>
              <a:t> </a:t>
            </a:r>
            <a:r>
              <a:rPr lang="en-US" dirty="0" err="1"/>
              <a:t>Andũ</a:t>
            </a:r>
            <a:r>
              <a:rPr lang="en-US" dirty="0"/>
              <a:t> a Mahinda Maya </a:t>
            </a:r>
            <a:r>
              <a:rPr lang="en-US" dirty="0" err="1"/>
              <a:t>Marĩ</a:t>
            </a:r>
            <a:r>
              <a:rPr lang="en-US" dirty="0"/>
              <a:t> </a:t>
            </a:r>
            <a:r>
              <a:rPr lang="en-US" dirty="0" err="1"/>
              <a:t>Namo</a:t>
            </a:r>
            <a:r>
              <a:rPr lang="en-US" dirty="0"/>
              <a:t> </a:t>
            </a:r>
            <a:r>
              <a:rPr lang="en-US" dirty="0" err="1"/>
              <a:t>na</a:t>
            </a:r>
            <a:r>
              <a:rPr lang="en-US" dirty="0"/>
              <a:t> </a:t>
            </a:r>
            <a:r>
              <a:rPr lang="en-US" dirty="0" err="1"/>
              <a:t>Ũrĩa</a:t>
            </a:r>
            <a:r>
              <a:rPr lang="en-US" dirty="0"/>
              <a:t> </a:t>
            </a:r>
            <a:r>
              <a:rPr lang="en-US" dirty="0" err="1"/>
              <a:t>Mangĩhiũrania</a:t>
            </a:r>
            <a:r>
              <a:rPr lang="en-US" dirty="0"/>
              <a:t> </a:t>
            </a:r>
            <a:r>
              <a:rPr lang="en-US" dirty="0" err="1"/>
              <a:t>Namo</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73863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accent5"/>
                </a:solidFill>
              </a:rPr>
              <a:t>Kĩambĩrĩria</a:t>
            </a:r>
            <a:endParaRPr lang="en-US" dirty="0">
              <a:solidFill>
                <a:schemeClr val="accent5"/>
              </a:solidFill>
            </a:endParaRPr>
          </a:p>
        </p:txBody>
      </p:sp>
      <p:sp>
        <p:nvSpPr>
          <p:cNvPr id="3" name="Content Placeholder 2"/>
          <p:cNvSpPr>
            <a:spLocks noGrp="1"/>
          </p:cNvSpPr>
          <p:nvPr>
            <p:ph idx="1"/>
          </p:nvPr>
        </p:nvSpPr>
        <p:spPr/>
        <p:txBody>
          <a:bodyPr/>
          <a:lstStyle/>
          <a:p>
            <a:pPr marL="0" indent="0">
              <a:buNone/>
            </a:pPr>
            <a:r>
              <a:rPr lang="en-US" dirty="0" err="1"/>
              <a:t>Andũ</a:t>
            </a:r>
            <a:r>
              <a:rPr lang="en-US" dirty="0"/>
              <a:t> a </a:t>
            </a:r>
            <a:r>
              <a:rPr lang="en-US" dirty="0" err="1"/>
              <a:t>mahinda</a:t>
            </a:r>
            <a:r>
              <a:rPr lang="en-US" dirty="0"/>
              <a:t> </a:t>
            </a:r>
            <a:r>
              <a:rPr lang="en-US" dirty="0" err="1"/>
              <a:t>maya</a:t>
            </a:r>
            <a:r>
              <a:rPr lang="en-US" dirty="0"/>
              <a:t> </a:t>
            </a:r>
            <a:r>
              <a:rPr lang="en-US" dirty="0" err="1"/>
              <a:t>nĩ</a:t>
            </a:r>
            <a:r>
              <a:rPr lang="en-US" dirty="0"/>
              <a:t> </a:t>
            </a:r>
            <a:r>
              <a:rPr lang="en-US" dirty="0" err="1"/>
              <a:t>macemanagia</a:t>
            </a:r>
            <a:r>
              <a:rPr lang="en-US" dirty="0"/>
              <a:t> </a:t>
            </a:r>
            <a:r>
              <a:rPr lang="en-US" dirty="0" err="1"/>
              <a:t>na</a:t>
            </a:r>
            <a:r>
              <a:rPr lang="en-US" dirty="0"/>
              <a:t> </a:t>
            </a:r>
            <a:r>
              <a:rPr lang="en-US" dirty="0" err="1"/>
              <a:t>moritũ</a:t>
            </a:r>
            <a:r>
              <a:rPr lang="en-US" dirty="0"/>
              <a:t> </a:t>
            </a:r>
            <a:r>
              <a:rPr lang="en-US" dirty="0" err="1"/>
              <a:t>maingĩ</a:t>
            </a:r>
            <a:r>
              <a:rPr lang="en-US" dirty="0"/>
              <a:t>, </a:t>
            </a:r>
            <a:r>
              <a:rPr lang="en-US" dirty="0" err="1"/>
              <a:t>kuuma</a:t>
            </a:r>
            <a:r>
              <a:rPr lang="en-US" dirty="0"/>
              <a:t> </a:t>
            </a:r>
            <a:r>
              <a:rPr lang="en-US" dirty="0" err="1"/>
              <a:t>kwa</a:t>
            </a:r>
            <a:r>
              <a:rPr lang="en-US" dirty="0"/>
              <a:t> </a:t>
            </a:r>
            <a:r>
              <a:rPr lang="en-US" dirty="0" err="1"/>
              <a:t>mogarũrũku</a:t>
            </a:r>
            <a:r>
              <a:rPr lang="en-US" dirty="0"/>
              <a:t> ma </a:t>
            </a:r>
            <a:r>
              <a:rPr lang="en-US" dirty="0" err="1"/>
              <a:t>tekinolonjĩ</a:t>
            </a:r>
            <a:r>
              <a:rPr lang="en-US" dirty="0"/>
              <a:t> </a:t>
            </a:r>
            <a:r>
              <a:rPr lang="en-US" dirty="0" err="1"/>
              <a:t>na</a:t>
            </a:r>
            <a:r>
              <a:rPr lang="en-US" dirty="0"/>
              <a:t> </a:t>
            </a:r>
            <a:r>
              <a:rPr lang="en-US" dirty="0" err="1"/>
              <a:t>gũthũkio</a:t>
            </a:r>
            <a:r>
              <a:rPr lang="en-US" dirty="0"/>
              <a:t> </a:t>
            </a:r>
            <a:r>
              <a:rPr lang="en-US" dirty="0" err="1"/>
              <a:t>kwa</a:t>
            </a:r>
            <a:r>
              <a:rPr lang="en-US" dirty="0"/>
              <a:t> </a:t>
            </a:r>
            <a:r>
              <a:rPr lang="en-US" dirty="0" err="1"/>
              <a:t>ũũmbi</a:t>
            </a:r>
            <a:r>
              <a:rPr lang="en-US" dirty="0"/>
              <a:t> </a:t>
            </a:r>
            <a:r>
              <a:rPr lang="en-US" dirty="0" err="1"/>
              <a:t>nginya</a:t>
            </a:r>
            <a:r>
              <a:rPr lang="en-US" dirty="0"/>
              <a:t> </a:t>
            </a:r>
            <a:r>
              <a:rPr lang="en-US" dirty="0" err="1"/>
              <a:t>kwa</a:t>
            </a:r>
            <a:r>
              <a:rPr lang="en-US" dirty="0"/>
              <a:t> </a:t>
            </a:r>
            <a:r>
              <a:rPr lang="en-US" dirty="0" err="1"/>
              <a:t>wagi</a:t>
            </a:r>
            <a:r>
              <a:rPr lang="en-US" dirty="0"/>
              <a:t> </a:t>
            </a:r>
            <a:r>
              <a:rPr lang="en-US" dirty="0" err="1"/>
              <a:t>wa</a:t>
            </a:r>
            <a:r>
              <a:rPr lang="en-US" dirty="0"/>
              <a:t> </a:t>
            </a:r>
            <a:r>
              <a:rPr lang="en-US" dirty="0" err="1"/>
              <a:t>kĩhaarĩro</a:t>
            </a:r>
            <a:r>
              <a:rPr lang="en-US" dirty="0"/>
              <a:t> </a:t>
            </a:r>
            <a:r>
              <a:rPr lang="en-US" dirty="0" err="1"/>
              <a:t>na</a:t>
            </a:r>
            <a:r>
              <a:rPr lang="en-US" dirty="0"/>
              <a:t> </a:t>
            </a:r>
            <a:r>
              <a:rPr lang="en-US" dirty="0" err="1"/>
              <a:t>mathĩna</a:t>
            </a:r>
            <a:r>
              <a:rPr lang="en-US" dirty="0"/>
              <a:t> ma </a:t>
            </a:r>
            <a:r>
              <a:rPr lang="en-US" dirty="0" err="1"/>
              <a:t>meciria</a:t>
            </a:r>
            <a:r>
              <a:rPr lang="en-US" dirty="0"/>
              <a:t>. </a:t>
            </a:r>
            <a:r>
              <a:rPr lang="en-US" dirty="0" err="1"/>
              <a:t>Mathĩna</a:t>
            </a:r>
            <a:r>
              <a:rPr lang="en-US" dirty="0"/>
              <a:t> </a:t>
            </a:r>
            <a:r>
              <a:rPr lang="en-US" dirty="0" err="1"/>
              <a:t>macio</a:t>
            </a:r>
            <a:r>
              <a:rPr lang="en-US" dirty="0"/>
              <a:t> </a:t>
            </a:r>
            <a:r>
              <a:rPr lang="en-US" dirty="0" err="1"/>
              <a:t>makoragwo</a:t>
            </a:r>
            <a:r>
              <a:rPr lang="en-US" dirty="0"/>
              <a:t> </a:t>
            </a:r>
            <a:r>
              <a:rPr lang="en-US" dirty="0" err="1"/>
              <a:t>na</a:t>
            </a:r>
            <a:r>
              <a:rPr lang="en-US" dirty="0"/>
              <a:t> </a:t>
            </a:r>
            <a:r>
              <a:rPr lang="en-US" dirty="0" err="1"/>
              <a:t>moimĩrĩro</a:t>
            </a:r>
            <a:r>
              <a:rPr lang="en-US" dirty="0"/>
              <a:t> </a:t>
            </a:r>
            <a:r>
              <a:rPr lang="en-US" dirty="0" err="1"/>
              <a:t>moru</a:t>
            </a:r>
            <a:r>
              <a:rPr lang="en-US" dirty="0"/>
              <a:t> </a:t>
            </a:r>
            <a:r>
              <a:rPr lang="en-US" dirty="0" err="1"/>
              <a:t>harĩ</a:t>
            </a:r>
            <a:r>
              <a:rPr lang="en-US" dirty="0"/>
              <a:t> </a:t>
            </a:r>
            <a:r>
              <a:rPr lang="en-US" dirty="0" err="1"/>
              <a:t>andũ</a:t>
            </a:r>
            <a:r>
              <a:rPr lang="en-US" dirty="0"/>
              <a:t>, </a:t>
            </a:r>
            <a:r>
              <a:rPr lang="en-US" dirty="0" err="1"/>
              <a:t>mabũrũri</a:t>
            </a:r>
            <a:r>
              <a:rPr lang="en-US" dirty="0"/>
              <a:t>, </a:t>
            </a:r>
            <a:r>
              <a:rPr lang="en-US" dirty="0" err="1"/>
              <a:t>na</a:t>
            </a:r>
            <a:r>
              <a:rPr lang="en-US" dirty="0"/>
              <a:t> </a:t>
            </a:r>
            <a:r>
              <a:rPr lang="en-US" dirty="0" err="1"/>
              <a:t>mabũrũri</a:t>
            </a:r>
            <a:r>
              <a:rPr lang="en-US" dirty="0"/>
              <a:t> </a:t>
            </a:r>
            <a:r>
              <a:rPr lang="en-US" dirty="0" err="1"/>
              <a:t>thĩinĩ</a:t>
            </a:r>
            <a:r>
              <a:rPr lang="en-US" dirty="0"/>
              <a:t> </a:t>
            </a:r>
            <a:r>
              <a:rPr lang="en-US" dirty="0" err="1"/>
              <a:t>wa</a:t>
            </a:r>
            <a:r>
              <a:rPr lang="en-US" dirty="0"/>
              <a:t> </a:t>
            </a:r>
            <a:r>
              <a:rPr lang="en-US" dirty="0" err="1"/>
              <a:t>thĩ</a:t>
            </a:r>
            <a:r>
              <a:rPr lang="en-US" dirty="0"/>
              <a:t> </a:t>
            </a:r>
            <a:r>
              <a:rPr lang="en-US" dirty="0" err="1"/>
              <a:t>yothe</a:t>
            </a:r>
            <a:r>
              <a:rPr lang="en-US" dirty="0"/>
              <a:t>. </a:t>
            </a:r>
            <a:r>
              <a:rPr lang="en-US" dirty="0" err="1"/>
              <a:t>Kũhiũrania</a:t>
            </a:r>
            <a:r>
              <a:rPr lang="en-US" dirty="0"/>
              <a:t> </a:t>
            </a:r>
            <a:r>
              <a:rPr lang="en-US" dirty="0" err="1"/>
              <a:t>na</a:t>
            </a:r>
            <a:r>
              <a:rPr lang="en-US" dirty="0"/>
              <a:t> </a:t>
            </a:r>
            <a:r>
              <a:rPr lang="en-US" dirty="0" err="1"/>
              <a:t>mathĩna</a:t>
            </a:r>
            <a:r>
              <a:rPr lang="en-US" dirty="0"/>
              <a:t> </a:t>
            </a:r>
            <a:r>
              <a:rPr lang="en-US" dirty="0" err="1"/>
              <a:t>macio</a:t>
            </a:r>
            <a:r>
              <a:rPr lang="en-US" dirty="0"/>
              <a:t> </a:t>
            </a:r>
            <a:r>
              <a:rPr lang="en-US" dirty="0" err="1"/>
              <a:t>nĩ</a:t>
            </a:r>
            <a:r>
              <a:rPr lang="en-US" dirty="0"/>
              <a:t> </a:t>
            </a:r>
            <a:r>
              <a:rPr lang="en-US" dirty="0" err="1"/>
              <a:t>kũbataraga</a:t>
            </a:r>
            <a:r>
              <a:rPr lang="en-US" dirty="0"/>
              <a:t> </a:t>
            </a:r>
            <a:r>
              <a:rPr lang="en-US" dirty="0" err="1"/>
              <a:t>njĩra</a:t>
            </a:r>
            <a:r>
              <a:rPr lang="en-US" dirty="0"/>
              <a:t> </a:t>
            </a:r>
            <a:r>
              <a:rPr lang="en-US" dirty="0" err="1"/>
              <a:t>nyingĩ</a:t>
            </a:r>
            <a:r>
              <a:rPr lang="en-US" dirty="0"/>
              <a:t> </a:t>
            </a:r>
            <a:r>
              <a:rPr lang="en-US" dirty="0" err="1"/>
              <a:t>iria</a:t>
            </a:r>
            <a:r>
              <a:rPr lang="en-US" dirty="0"/>
              <a:t> </a:t>
            </a:r>
            <a:r>
              <a:rPr lang="en-US" dirty="0" err="1"/>
              <a:t>ikoragwo</a:t>
            </a:r>
            <a:r>
              <a:rPr lang="en-US" dirty="0"/>
              <a:t> </a:t>
            </a:r>
            <a:r>
              <a:rPr lang="en-US" dirty="0" err="1"/>
              <a:t>na</a:t>
            </a:r>
            <a:r>
              <a:rPr lang="en-US" dirty="0"/>
              <a:t> </a:t>
            </a:r>
            <a:r>
              <a:rPr lang="en-US" dirty="0" err="1"/>
              <a:t>ũgarũrũku</a:t>
            </a:r>
            <a:r>
              <a:rPr lang="en-US" dirty="0"/>
              <a:t> </a:t>
            </a:r>
            <a:r>
              <a:rPr lang="en-US" dirty="0" err="1"/>
              <a:t>wa</a:t>
            </a:r>
            <a:r>
              <a:rPr lang="en-US" dirty="0"/>
              <a:t> </a:t>
            </a:r>
            <a:r>
              <a:rPr lang="en-US" dirty="0" err="1"/>
              <a:t>tekinolonjĩ</a:t>
            </a:r>
            <a:r>
              <a:rPr lang="en-US" dirty="0"/>
              <a:t>, </a:t>
            </a:r>
            <a:r>
              <a:rPr lang="en-US" dirty="0" err="1"/>
              <a:t>mogarũrũku</a:t>
            </a:r>
            <a:r>
              <a:rPr lang="en-US" dirty="0"/>
              <a:t> ma </a:t>
            </a:r>
            <a:r>
              <a:rPr lang="en-US" dirty="0" err="1"/>
              <a:t>ũtongoria</a:t>
            </a:r>
            <a:r>
              <a:rPr lang="en-US" dirty="0"/>
              <a:t>, </a:t>
            </a:r>
            <a:r>
              <a:rPr lang="en-US" dirty="0" err="1"/>
              <a:t>na</a:t>
            </a:r>
            <a:r>
              <a:rPr lang="en-US" dirty="0"/>
              <a:t> </a:t>
            </a:r>
            <a:r>
              <a:rPr lang="en-US" dirty="0" err="1"/>
              <a:t>kũnyita</a:t>
            </a:r>
            <a:r>
              <a:rPr lang="en-US" dirty="0"/>
              <a:t> </a:t>
            </a:r>
            <a:r>
              <a:rPr lang="en-US" dirty="0" err="1"/>
              <a:t>andũ</a:t>
            </a:r>
            <a:r>
              <a:rPr lang="en-US" dirty="0"/>
              <a:t> </a:t>
            </a:r>
            <a:r>
              <a:rPr lang="en-US" dirty="0" err="1"/>
              <a:t>mbaru</a:t>
            </a:r>
            <a:r>
              <a:rPr lang="en-US" dirty="0"/>
              <a:t>. </a:t>
            </a:r>
            <a:r>
              <a:rPr lang="en-US" dirty="0" err="1"/>
              <a:t>Ibuku</a:t>
            </a:r>
            <a:r>
              <a:rPr lang="en-US" dirty="0"/>
              <a:t> </a:t>
            </a:r>
            <a:r>
              <a:rPr lang="en-US" dirty="0" err="1"/>
              <a:t>rĩrĩ</a:t>
            </a:r>
            <a:r>
              <a:rPr lang="en-US" dirty="0"/>
              <a:t> </a:t>
            </a:r>
            <a:r>
              <a:rPr lang="en-US" dirty="0" err="1"/>
              <a:t>nĩ</a:t>
            </a:r>
            <a:r>
              <a:rPr lang="en-US" dirty="0"/>
              <a:t> </a:t>
            </a:r>
            <a:r>
              <a:rPr lang="en-US" dirty="0" err="1"/>
              <a:t>rĩarĩrĩirie</a:t>
            </a:r>
            <a:r>
              <a:rPr lang="en-US" dirty="0"/>
              <a:t> </a:t>
            </a:r>
            <a:r>
              <a:rPr lang="en-US" dirty="0" err="1"/>
              <a:t>moritũ</a:t>
            </a:r>
            <a:r>
              <a:rPr lang="en-US" dirty="0"/>
              <a:t> </a:t>
            </a:r>
            <a:r>
              <a:rPr lang="en-US" dirty="0" err="1"/>
              <a:t>mamwe</a:t>
            </a:r>
            <a:r>
              <a:rPr lang="en-US" dirty="0"/>
              <a:t> </a:t>
            </a:r>
            <a:r>
              <a:rPr lang="en-US" dirty="0" err="1"/>
              <a:t>marĩa</a:t>
            </a:r>
            <a:r>
              <a:rPr lang="en-US" dirty="0"/>
              <a:t> </a:t>
            </a:r>
            <a:r>
              <a:rPr lang="en-US" dirty="0" err="1"/>
              <a:t>andũ</a:t>
            </a:r>
            <a:r>
              <a:rPr lang="en-US" dirty="0"/>
              <a:t> </a:t>
            </a:r>
            <a:r>
              <a:rPr lang="en-US" dirty="0" err="1"/>
              <a:t>aingĩ</a:t>
            </a:r>
            <a:r>
              <a:rPr lang="en-US" dirty="0"/>
              <a:t> </a:t>
            </a:r>
            <a:r>
              <a:rPr lang="en-US" dirty="0" err="1"/>
              <a:t>macemanagia</a:t>
            </a:r>
            <a:r>
              <a:rPr lang="en-US" dirty="0"/>
              <a:t> </a:t>
            </a:r>
            <a:r>
              <a:rPr lang="en-US" dirty="0" err="1"/>
              <a:t>namo</a:t>
            </a:r>
            <a:r>
              <a:rPr lang="en-US" dirty="0"/>
              <a:t> </a:t>
            </a:r>
            <a:r>
              <a:rPr lang="en-US" dirty="0" err="1"/>
              <a:t>mahinda</a:t>
            </a:r>
            <a:r>
              <a:rPr lang="en-US" dirty="0"/>
              <a:t> </a:t>
            </a:r>
            <a:r>
              <a:rPr lang="en-US" dirty="0" err="1"/>
              <a:t>maya</a:t>
            </a:r>
            <a:r>
              <a:rPr lang="en-US" dirty="0"/>
              <a:t>, </a:t>
            </a:r>
            <a:r>
              <a:rPr lang="en-US" dirty="0" err="1"/>
              <a:t>na</a:t>
            </a:r>
            <a:r>
              <a:rPr lang="en-US" dirty="0"/>
              <a:t> </a:t>
            </a:r>
            <a:r>
              <a:rPr lang="en-US" dirty="0" err="1"/>
              <a:t>rĩgĩtaarĩria</a:t>
            </a:r>
            <a:r>
              <a:rPr lang="en-US" dirty="0"/>
              <a:t> </a:t>
            </a:r>
            <a:r>
              <a:rPr lang="en-US" dirty="0" err="1"/>
              <a:t>njĩra</a:t>
            </a:r>
            <a:r>
              <a:rPr lang="en-US" dirty="0"/>
              <a:t> </a:t>
            </a:r>
            <a:r>
              <a:rPr lang="en-US" dirty="0" err="1"/>
              <a:t>cia</a:t>
            </a:r>
            <a:r>
              <a:rPr lang="en-US" dirty="0"/>
              <a:t> </a:t>
            </a:r>
            <a:r>
              <a:rPr lang="en-US" dirty="0" err="1"/>
              <a:t>kũmagirĩrĩria</a:t>
            </a:r>
            <a:r>
              <a:rPr lang="en-US" dirty="0"/>
              <a:t>.</a:t>
            </a:r>
          </a:p>
        </p:txBody>
      </p:sp>
    </p:spTree>
    <p:extLst>
      <p:ext uri="{BB962C8B-B14F-4D97-AF65-F5344CB8AC3E}">
        <p14:creationId xmlns:p14="http://schemas.microsoft.com/office/powerpoint/2010/main" val="22618383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5"/>
                </a:solidFill>
              </a:rPr>
              <a:t>1: </a:t>
            </a:r>
            <a:r>
              <a:rPr lang="en-US" dirty="0" err="1">
                <a:solidFill>
                  <a:schemeClr val="accent5"/>
                </a:solidFill>
              </a:rPr>
              <a:t>Kũgarũrũka</a:t>
            </a:r>
            <a:r>
              <a:rPr lang="en-US" dirty="0">
                <a:solidFill>
                  <a:schemeClr val="accent5"/>
                </a:solidFill>
              </a:rPr>
              <a:t> </a:t>
            </a:r>
            <a:r>
              <a:rPr lang="en-US" dirty="0" err="1">
                <a:solidFill>
                  <a:schemeClr val="accent5"/>
                </a:solidFill>
              </a:rPr>
              <a:t>kwa</a:t>
            </a:r>
            <a:r>
              <a:rPr lang="en-US" dirty="0">
                <a:solidFill>
                  <a:schemeClr val="accent5"/>
                </a:solidFill>
              </a:rPr>
              <a:t> </a:t>
            </a:r>
            <a:r>
              <a:rPr lang="en-US" dirty="0" err="1">
                <a:solidFill>
                  <a:schemeClr val="accent5"/>
                </a:solidFill>
              </a:rPr>
              <a:t>Tekinolonjĩ</a:t>
            </a:r>
            <a:endParaRPr lang="en-US" dirty="0">
              <a:solidFill>
                <a:schemeClr val="accent5"/>
              </a:solidFill>
            </a:endParaRPr>
          </a:p>
        </p:txBody>
      </p:sp>
      <p:sp>
        <p:nvSpPr>
          <p:cNvPr id="3" name="Content Placeholder 2"/>
          <p:cNvSpPr>
            <a:spLocks noGrp="1"/>
          </p:cNvSpPr>
          <p:nvPr>
            <p:ph idx="1"/>
          </p:nvPr>
        </p:nvSpPr>
        <p:spPr/>
        <p:txBody>
          <a:bodyPr/>
          <a:lstStyle/>
          <a:p>
            <a:pPr marL="0" indent="0">
              <a:buNone/>
            </a:pPr>
            <a:r>
              <a:rPr lang="en-US" dirty="0" err="1"/>
              <a:t>Thĩna</a:t>
            </a:r>
            <a:endParaRPr lang="en-US" dirty="0"/>
          </a:p>
          <a:p>
            <a:pPr marL="0" indent="0">
              <a:buNone/>
            </a:pPr>
            <a:r>
              <a:rPr lang="en-US" dirty="0"/>
              <a:t>O </a:t>
            </a:r>
            <a:r>
              <a:rPr lang="en-US" dirty="0" err="1"/>
              <a:t>na</a:t>
            </a:r>
            <a:r>
              <a:rPr lang="en-US" dirty="0"/>
              <a:t> </a:t>
            </a:r>
            <a:r>
              <a:rPr lang="en-US" dirty="0" err="1"/>
              <a:t>gũtuĩka</a:t>
            </a:r>
            <a:r>
              <a:rPr lang="en-US" dirty="0"/>
              <a:t> </a:t>
            </a:r>
            <a:r>
              <a:rPr lang="en-US" dirty="0" err="1"/>
              <a:t>tekinolonjĩ</a:t>
            </a:r>
            <a:r>
              <a:rPr lang="en-US" dirty="0"/>
              <a:t> </a:t>
            </a:r>
            <a:r>
              <a:rPr lang="en-US" dirty="0" err="1"/>
              <a:t>nĩ</a:t>
            </a:r>
            <a:r>
              <a:rPr lang="en-US" dirty="0"/>
              <a:t> </a:t>
            </a:r>
            <a:r>
              <a:rPr lang="en-US" dirty="0" err="1"/>
              <a:t>ĩrathiĩ</a:t>
            </a:r>
            <a:r>
              <a:rPr lang="en-US" dirty="0"/>
              <a:t> </a:t>
            </a:r>
            <a:r>
              <a:rPr lang="en-US" dirty="0" err="1"/>
              <a:t>na</a:t>
            </a:r>
            <a:r>
              <a:rPr lang="en-US" dirty="0"/>
              <a:t> </a:t>
            </a:r>
            <a:r>
              <a:rPr lang="en-US" dirty="0" err="1"/>
              <a:t>mbere</a:t>
            </a:r>
            <a:r>
              <a:rPr lang="en-US" dirty="0"/>
              <a:t> </a:t>
            </a:r>
            <a:r>
              <a:rPr lang="en-US" dirty="0" err="1"/>
              <a:t>na</a:t>
            </a:r>
            <a:r>
              <a:rPr lang="en-US" dirty="0"/>
              <a:t> </a:t>
            </a:r>
            <a:r>
              <a:rPr lang="en-US" dirty="0" err="1"/>
              <a:t>ihenya</a:t>
            </a:r>
            <a:r>
              <a:rPr lang="en-US" dirty="0"/>
              <a:t> </a:t>
            </a:r>
            <a:r>
              <a:rPr lang="en-US" dirty="0" err="1"/>
              <a:t>na</a:t>
            </a:r>
            <a:r>
              <a:rPr lang="en-US" dirty="0"/>
              <a:t> </a:t>
            </a:r>
            <a:r>
              <a:rPr lang="en-US" dirty="0" err="1"/>
              <a:t>nĩ</a:t>
            </a:r>
            <a:r>
              <a:rPr lang="en-US" dirty="0"/>
              <a:t> </a:t>
            </a:r>
            <a:r>
              <a:rPr lang="en-US" dirty="0" err="1"/>
              <a:t>ĩteithĩtie</a:t>
            </a:r>
            <a:r>
              <a:rPr lang="en-US" dirty="0"/>
              <a:t> </a:t>
            </a:r>
            <a:r>
              <a:rPr lang="en-US" dirty="0" err="1"/>
              <a:t>andũ</a:t>
            </a:r>
            <a:r>
              <a:rPr lang="en-US" dirty="0"/>
              <a:t> </a:t>
            </a:r>
            <a:r>
              <a:rPr lang="en-US" dirty="0" err="1"/>
              <a:t>maũndũ-inĩ</a:t>
            </a:r>
            <a:r>
              <a:rPr lang="en-US" dirty="0"/>
              <a:t> </a:t>
            </a:r>
            <a:r>
              <a:rPr lang="en-US" dirty="0" err="1"/>
              <a:t>maingĩ-rĩ</a:t>
            </a:r>
            <a:r>
              <a:rPr lang="en-US" dirty="0"/>
              <a:t>, </a:t>
            </a:r>
            <a:r>
              <a:rPr lang="en-US" dirty="0" err="1"/>
              <a:t>nĩ</a:t>
            </a:r>
            <a:r>
              <a:rPr lang="en-US" dirty="0"/>
              <a:t> </a:t>
            </a:r>
            <a:r>
              <a:rPr lang="en-US" dirty="0" err="1"/>
              <a:t>ĩreheete</a:t>
            </a:r>
            <a:r>
              <a:rPr lang="en-US" dirty="0"/>
              <a:t> </a:t>
            </a:r>
            <a:r>
              <a:rPr lang="en-US" dirty="0" err="1"/>
              <a:t>andũ</a:t>
            </a:r>
            <a:r>
              <a:rPr lang="en-US" dirty="0"/>
              <a:t> </a:t>
            </a:r>
            <a:r>
              <a:rPr lang="en-US" dirty="0" err="1"/>
              <a:t>mogarũrũku</a:t>
            </a:r>
            <a:r>
              <a:rPr lang="en-US" dirty="0"/>
              <a:t> </a:t>
            </a:r>
            <a:r>
              <a:rPr lang="en-US" dirty="0" err="1"/>
              <a:t>manene</a:t>
            </a:r>
            <a:r>
              <a:rPr lang="en-US" dirty="0"/>
              <a:t> </a:t>
            </a:r>
            <a:r>
              <a:rPr lang="en-US" dirty="0" err="1"/>
              <a:t>mũno</a:t>
            </a:r>
            <a:r>
              <a:rPr lang="en-US" dirty="0"/>
              <a:t> </a:t>
            </a:r>
            <a:r>
              <a:rPr lang="en-US" dirty="0" err="1"/>
              <a:t>maũndũ-inĩ</a:t>
            </a:r>
            <a:r>
              <a:rPr lang="en-US" dirty="0"/>
              <a:t> </a:t>
            </a:r>
            <a:r>
              <a:rPr lang="en-US" dirty="0" err="1"/>
              <a:t>megiĩ</a:t>
            </a:r>
            <a:r>
              <a:rPr lang="en-US" dirty="0"/>
              <a:t> </a:t>
            </a:r>
            <a:r>
              <a:rPr lang="en-US" dirty="0" err="1"/>
              <a:t>mawĩra</a:t>
            </a:r>
            <a:r>
              <a:rPr lang="en-US" dirty="0"/>
              <a:t>, </a:t>
            </a:r>
            <a:r>
              <a:rPr lang="en-US" dirty="0" err="1"/>
              <a:t>maũndũ</a:t>
            </a:r>
            <a:r>
              <a:rPr lang="en-US" dirty="0"/>
              <a:t> </a:t>
            </a:r>
            <a:r>
              <a:rPr lang="en-US" dirty="0" err="1"/>
              <a:t>megiĩ</a:t>
            </a:r>
            <a:r>
              <a:rPr lang="en-US" dirty="0"/>
              <a:t> </a:t>
            </a:r>
            <a:r>
              <a:rPr lang="en-US" dirty="0" err="1"/>
              <a:t>ũgitĩri</a:t>
            </a:r>
            <a:r>
              <a:rPr lang="en-US" dirty="0"/>
              <a:t> </a:t>
            </a:r>
            <a:r>
              <a:rPr lang="en-US" dirty="0" err="1"/>
              <a:t>wao</a:t>
            </a:r>
            <a:r>
              <a:rPr lang="en-US" dirty="0"/>
              <a:t>, </a:t>
            </a:r>
            <a:r>
              <a:rPr lang="en-US" dirty="0" err="1"/>
              <a:t>na</a:t>
            </a:r>
            <a:r>
              <a:rPr lang="en-US" dirty="0"/>
              <a:t> </a:t>
            </a:r>
            <a:r>
              <a:rPr lang="en-US" dirty="0" err="1"/>
              <a:t>ũkombo</a:t>
            </a:r>
            <a:r>
              <a:rPr lang="en-US" dirty="0"/>
              <a:t> </a:t>
            </a:r>
            <a:r>
              <a:rPr lang="en-US" dirty="0" err="1"/>
              <a:t>wa</a:t>
            </a:r>
            <a:r>
              <a:rPr lang="en-US" dirty="0"/>
              <a:t> </a:t>
            </a:r>
            <a:r>
              <a:rPr lang="en-US" dirty="0" err="1"/>
              <a:t>kompiuta</a:t>
            </a:r>
            <a:r>
              <a:rPr lang="en-US" dirty="0"/>
              <a:t>. </a:t>
            </a:r>
            <a:r>
              <a:rPr lang="en-US" dirty="0" err="1"/>
              <a:t>Kũhũthĩra</a:t>
            </a:r>
            <a:r>
              <a:rPr lang="en-US" dirty="0"/>
              <a:t> </a:t>
            </a:r>
            <a:r>
              <a:rPr lang="en-US" dirty="0" err="1"/>
              <a:t>macini</a:t>
            </a:r>
            <a:r>
              <a:rPr lang="en-US" dirty="0"/>
              <a:t> </a:t>
            </a:r>
            <a:r>
              <a:rPr lang="en-US" dirty="0" err="1"/>
              <a:t>na</a:t>
            </a:r>
            <a:r>
              <a:rPr lang="en-US" dirty="0"/>
              <a:t> </a:t>
            </a:r>
            <a:r>
              <a:rPr lang="en-US" dirty="0" err="1"/>
              <a:t>ũũgĩ</a:t>
            </a:r>
            <a:r>
              <a:rPr lang="en-US" dirty="0"/>
              <a:t> </a:t>
            </a:r>
            <a:r>
              <a:rPr lang="en-US" dirty="0" err="1"/>
              <a:t>wa</a:t>
            </a:r>
            <a:r>
              <a:rPr lang="en-US" dirty="0"/>
              <a:t> </a:t>
            </a:r>
            <a:r>
              <a:rPr lang="en-US" dirty="0" err="1"/>
              <a:t>mũhianĩre</a:t>
            </a:r>
            <a:r>
              <a:rPr lang="en-US" dirty="0"/>
              <a:t> (AI) </a:t>
            </a:r>
            <a:r>
              <a:rPr lang="en-US" dirty="0" err="1"/>
              <a:t>nĩ</a:t>
            </a:r>
            <a:r>
              <a:rPr lang="en-US" dirty="0"/>
              <a:t> </a:t>
            </a:r>
            <a:r>
              <a:rPr lang="en-US" dirty="0" err="1"/>
              <a:t>gũcenjia</a:t>
            </a:r>
            <a:r>
              <a:rPr lang="en-US" dirty="0"/>
              <a:t> </a:t>
            </a:r>
            <a:r>
              <a:rPr lang="en-US" dirty="0" err="1"/>
              <a:t>mawĩra</a:t>
            </a:r>
            <a:r>
              <a:rPr lang="en-US" dirty="0"/>
              <a:t> </a:t>
            </a:r>
            <a:r>
              <a:rPr lang="en-US" dirty="0" err="1"/>
              <a:t>maingĩ</a:t>
            </a:r>
            <a:r>
              <a:rPr lang="en-US" dirty="0"/>
              <a:t> ma </a:t>
            </a:r>
            <a:r>
              <a:rPr lang="en-US" dirty="0" err="1"/>
              <a:t>kĩĩmwĩrĩ</a:t>
            </a:r>
            <a:r>
              <a:rPr lang="en-US" dirty="0"/>
              <a:t>, </a:t>
            </a:r>
            <a:r>
              <a:rPr lang="en-US" dirty="0" err="1"/>
              <a:t>na</a:t>
            </a:r>
            <a:r>
              <a:rPr lang="en-US" dirty="0"/>
              <a:t> </a:t>
            </a:r>
            <a:r>
              <a:rPr lang="en-US" dirty="0" err="1"/>
              <a:t>gũtũme</a:t>
            </a:r>
            <a:r>
              <a:rPr lang="en-US" dirty="0"/>
              <a:t> </a:t>
            </a:r>
            <a:r>
              <a:rPr lang="en-US" dirty="0" err="1"/>
              <a:t>aruti</a:t>
            </a:r>
            <a:r>
              <a:rPr lang="en-US" dirty="0"/>
              <a:t> </a:t>
            </a:r>
            <a:r>
              <a:rPr lang="en-US" dirty="0" err="1"/>
              <a:t>wĩra</a:t>
            </a:r>
            <a:r>
              <a:rPr lang="en-US" dirty="0"/>
              <a:t> </a:t>
            </a:r>
            <a:r>
              <a:rPr lang="en-US" dirty="0" err="1"/>
              <a:t>aingĩ</a:t>
            </a:r>
            <a:r>
              <a:rPr lang="en-US" dirty="0"/>
              <a:t> </a:t>
            </a:r>
            <a:r>
              <a:rPr lang="en-US" dirty="0" err="1"/>
              <a:t>makorũo</a:t>
            </a:r>
            <a:r>
              <a:rPr lang="en-US" dirty="0"/>
              <a:t> </a:t>
            </a:r>
            <a:r>
              <a:rPr lang="en-US" dirty="0" err="1"/>
              <a:t>matarĩ</a:t>
            </a:r>
            <a:r>
              <a:rPr lang="en-US" dirty="0"/>
              <a:t> </a:t>
            </a:r>
            <a:r>
              <a:rPr lang="en-US" dirty="0" err="1"/>
              <a:t>na</a:t>
            </a:r>
            <a:r>
              <a:rPr lang="en-US" dirty="0"/>
              <a:t> </a:t>
            </a:r>
            <a:r>
              <a:rPr lang="en-US" dirty="0" err="1"/>
              <a:t>ũgitĩri</a:t>
            </a:r>
            <a:r>
              <a:rPr lang="en-US" dirty="0"/>
              <a:t>. </a:t>
            </a:r>
            <a:r>
              <a:rPr lang="en-US" dirty="0" err="1"/>
              <a:t>Makĩria</a:t>
            </a:r>
            <a:r>
              <a:rPr lang="en-US" dirty="0"/>
              <a:t> ma </a:t>
            </a:r>
            <a:r>
              <a:rPr lang="en-US" dirty="0" err="1"/>
              <a:t>ũguo</a:t>
            </a:r>
            <a:r>
              <a:rPr lang="en-US" dirty="0"/>
              <a:t>, </a:t>
            </a:r>
            <a:r>
              <a:rPr lang="en-US" dirty="0" err="1"/>
              <a:t>ũrĩa</a:t>
            </a:r>
            <a:r>
              <a:rPr lang="en-US" dirty="0"/>
              <a:t> </a:t>
            </a:r>
            <a:r>
              <a:rPr lang="en-US" dirty="0" err="1"/>
              <a:t>tekinolonjĩ</a:t>
            </a:r>
            <a:r>
              <a:rPr lang="en-US" dirty="0"/>
              <a:t> </a:t>
            </a:r>
            <a:r>
              <a:rPr lang="en-US" dirty="0" err="1"/>
              <a:t>cia</a:t>
            </a:r>
            <a:r>
              <a:rPr lang="en-US" dirty="0"/>
              <a:t> </a:t>
            </a:r>
            <a:r>
              <a:rPr lang="en-US" dirty="0" err="1"/>
              <a:t>kompiuta</a:t>
            </a:r>
            <a:r>
              <a:rPr lang="en-US" dirty="0"/>
              <a:t> </a:t>
            </a:r>
            <a:r>
              <a:rPr lang="en-US" dirty="0" err="1"/>
              <a:t>ciongererekete</a:t>
            </a:r>
            <a:r>
              <a:rPr lang="en-US" dirty="0"/>
              <a:t> </a:t>
            </a:r>
            <a:r>
              <a:rPr lang="en-US" dirty="0" err="1"/>
              <a:t>nĩ</a:t>
            </a:r>
            <a:r>
              <a:rPr lang="en-US" dirty="0"/>
              <a:t> </a:t>
            </a:r>
            <a:r>
              <a:rPr lang="en-US" dirty="0" err="1"/>
              <a:t>gũtũmĩte</a:t>
            </a:r>
            <a:r>
              <a:rPr lang="en-US" dirty="0"/>
              <a:t> </a:t>
            </a:r>
            <a:r>
              <a:rPr lang="en-US" dirty="0" err="1"/>
              <a:t>andũ</a:t>
            </a:r>
            <a:r>
              <a:rPr lang="en-US" dirty="0"/>
              <a:t> </a:t>
            </a:r>
            <a:r>
              <a:rPr lang="en-US" dirty="0" err="1"/>
              <a:t>makorũo</a:t>
            </a:r>
            <a:r>
              <a:rPr lang="en-US" dirty="0"/>
              <a:t> </a:t>
            </a:r>
            <a:r>
              <a:rPr lang="en-US" dirty="0" err="1"/>
              <a:t>na</a:t>
            </a:r>
            <a:r>
              <a:rPr lang="en-US" dirty="0"/>
              <a:t> </a:t>
            </a:r>
            <a:r>
              <a:rPr lang="en-US" dirty="0" err="1"/>
              <a:t>mĩtangĩko</a:t>
            </a:r>
            <a:r>
              <a:rPr lang="en-US" dirty="0"/>
              <a:t> </a:t>
            </a:r>
            <a:r>
              <a:rPr lang="en-US" dirty="0" err="1"/>
              <a:t>ĩgiĩ</a:t>
            </a:r>
            <a:r>
              <a:rPr lang="en-US" dirty="0"/>
              <a:t> </a:t>
            </a:r>
            <a:r>
              <a:rPr lang="en-US" dirty="0" err="1"/>
              <a:t>ũgitĩri</a:t>
            </a:r>
            <a:r>
              <a:rPr lang="en-US" dirty="0"/>
              <a:t> </a:t>
            </a:r>
            <a:r>
              <a:rPr lang="en-US" dirty="0" err="1"/>
              <a:t>wa</a:t>
            </a:r>
            <a:r>
              <a:rPr lang="en-US" dirty="0"/>
              <a:t> </a:t>
            </a:r>
            <a:r>
              <a:rPr lang="en-US" dirty="0" err="1"/>
              <a:t>ũhoro</a:t>
            </a:r>
            <a:r>
              <a:rPr lang="en-US" dirty="0"/>
              <a:t> </a:t>
            </a:r>
            <a:r>
              <a:rPr lang="en-US" dirty="0" err="1"/>
              <a:t>na</a:t>
            </a:r>
            <a:r>
              <a:rPr lang="en-US" dirty="0"/>
              <a:t> </a:t>
            </a:r>
            <a:r>
              <a:rPr lang="en-US" dirty="0" err="1"/>
              <a:t>ũgitĩri</a:t>
            </a:r>
            <a:r>
              <a:rPr lang="en-US" dirty="0"/>
              <a:t> </a:t>
            </a:r>
            <a:r>
              <a:rPr lang="en-US" dirty="0" err="1"/>
              <a:t>wa</a:t>
            </a:r>
            <a:r>
              <a:rPr lang="en-US" dirty="0"/>
              <a:t> </a:t>
            </a:r>
            <a:r>
              <a:rPr lang="en-US" dirty="0" err="1"/>
              <a:t>kompiuta</a:t>
            </a:r>
            <a:r>
              <a:rPr lang="en-US" dirty="0"/>
              <a:t>. </a:t>
            </a:r>
            <a:r>
              <a:rPr lang="en-US" dirty="0" err="1"/>
              <a:t>Makĩria</a:t>
            </a:r>
            <a:r>
              <a:rPr lang="en-US" dirty="0"/>
              <a:t> ma </a:t>
            </a:r>
            <a:r>
              <a:rPr lang="en-US" dirty="0" err="1"/>
              <a:t>ũguo</a:t>
            </a:r>
            <a:r>
              <a:rPr lang="en-US" dirty="0"/>
              <a:t>, </a:t>
            </a:r>
            <a:r>
              <a:rPr lang="en-US" dirty="0" err="1"/>
              <a:t>kũhũthĩra</a:t>
            </a:r>
            <a:r>
              <a:rPr lang="en-US" dirty="0"/>
              <a:t> </a:t>
            </a:r>
            <a:r>
              <a:rPr lang="en-US" dirty="0" err="1"/>
              <a:t>thimũ</a:t>
            </a:r>
            <a:r>
              <a:rPr lang="en-US" dirty="0"/>
              <a:t> </a:t>
            </a:r>
            <a:r>
              <a:rPr lang="en-US" dirty="0" err="1"/>
              <a:t>na</a:t>
            </a:r>
            <a:r>
              <a:rPr lang="en-US" dirty="0"/>
              <a:t> </a:t>
            </a:r>
            <a:r>
              <a:rPr lang="en-US" dirty="0" err="1"/>
              <a:t>kompiuta</a:t>
            </a:r>
            <a:r>
              <a:rPr lang="en-US" dirty="0"/>
              <a:t> </a:t>
            </a:r>
            <a:r>
              <a:rPr lang="en-US" dirty="0" err="1"/>
              <a:t>na</a:t>
            </a:r>
            <a:r>
              <a:rPr lang="en-US" dirty="0"/>
              <a:t> </a:t>
            </a:r>
            <a:r>
              <a:rPr lang="en-US" dirty="0" err="1"/>
              <a:t>njĩra</a:t>
            </a:r>
            <a:r>
              <a:rPr lang="en-US" dirty="0"/>
              <a:t> </a:t>
            </a:r>
            <a:r>
              <a:rPr lang="en-US" dirty="0" err="1"/>
              <a:t>nene</a:t>
            </a:r>
            <a:r>
              <a:rPr lang="en-US" dirty="0"/>
              <a:t> </a:t>
            </a:r>
            <a:r>
              <a:rPr lang="en-US" dirty="0" err="1"/>
              <a:t>nĩ</a:t>
            </a:r>
            <a:r>
              <a:rPr lang="en-US" dirty="0"/>
              <a:t> </a:t>
            </a:r>
            <a:r>
              <a:rPr lang="en-US" dirty="0" err="1"/>
              <a:t>kũrehaga</a:t>
            </a:r>
            <a:r>
              <a:rPr lang="en-US" dirty="0"/>
              <a:t> </a:t>
            </a:r>
            <a:r>
              <a:rPr lang="en-US" dirty="0" err="1"/>
              <a:t>mathĩna</a:t>
            </a:r>
            <a:r>
              <a:rPr lang="en-US" dirty="0"/>
              <a:t> ma </a:t>
            </a:r>
            <a:r>
              <a:rPr lang="en-US" dirty="0" err="1"/>
              <a:t>meciria</a:t>
            </a:r>
            <a:r>
              <a:rPr lang="en-US" dirty="0"/>
              <a:t> ta </a:t>
            </a:r>
            <a:r>
              <a:rPr lang="en-US" dirty="0" err="1"/>
              <a:t>mĩtangĩko</a:t>
            </a:r>
            <a:r>
              <a:rPr lang="en-US" dirty="0"/>
              <a:t>, </a:t>
            </a:r>
            <a:r>
              <a:rPr lang="en-US" dirty="0" err="1"/>
              <a:t>gũkua</a:t>
            </a:r>
            <a:r>
              <a:rPr lang="en-US" dirty="0"/>
              <a:t> </a:t>
            </a:r>
            <a:r>
              <a:rPr lang="en-US" dirty="0" err="1"/>
              <a:t>ngoro</a:t>
            </a:r>
            <a:r>
              <a:rPr lang="en-US" dirty="0"/>
              <a:t>, </a:t>
            </a:r>
            <a:r>
              <a:rPr lang="en-US" dirty="0" err="1"/>
              <a:t>na</a:t>
            </a:r>
            <a:r>
              <a:rPr lang="en-US" dirty="0"/>
              <a:t> </a:t>
            </a:r>
            <a:r>
              <a:rPr lang="en-US" dirty="0" err="1"/>
              <a:t>kwaga</a:t>
            </a:r>
            <a:r>
              <a:rPr lang="en-US" dirty="0"/>
              <a:t> </a:t>
            </a:r>
            <a:r>
              <a:rPr lang="en-US" dirty="0" err="1"/>
              <a:t>kũhota</a:t>
            </a:r>
            <a:r>
              <a:rPr lang="en-US" dirty="0"/>
              <a:t> </a:t>
            </a:r>
            <a:r>
              <a:rPr lang="en-US" dirty="0" err="1"/>
              <a:t>kũiga</a:t>
            </a:r>
            <a:r>
              <a:rPr lang="en-US" dirty="0"/>
              <a:t> </a:t>
            </a:r>
            <a:r>
              <a:rPr lang="en-US" dirty="0" err="1"/>
              <a:t>meciria</a:t>
            </a:r>
            <a:r>
              <a:rPr lang="en-US" dirty="0"/>
              <a:t> </a:t>
            </a:r>
            <a:r>
              <a:rPr lang="en-US" dirty="0" err="1"/>
              <a:t>mothe</a:t>
            </a:r>
            <a:r>
              <a:rPr lang="en-US" dirty="0"/>
              <a:t> </a:t>
            </a:r>
            <a:r>
              <a:rPr lang="en-US" dirty="0" err="1"/>
              <a:t>ũndũ-inĩ</a:t>
            </a:r>
            <a:r>
              <a:rPr lang="en-US" dirty="0"/>
              <a:t> </a:t>
            </a:r>
            <a:r>
              <a:rPr lang="en-US" dirty="0" err="1"/>
              <a:t>mũna</a:t>
            </a:r>
            <a:r>
              <a:rPr lang="en-US" dirty="0"/>
              <a:t>.</a:t>
            </a:r>
          </a:p>
          <a:p>
            <a:pPr marL="0" indent="0">
              <a:buNone/>
            </a:pPr>
            <a:endParaRPr lang="en-US" dirty="0"/>
          </a:p>
        </p:txBody>
      </p:sp>
    </p:spTree>
    <p:extLst>
      <p:ext uri="{BB962C8B-B14F-4D97-AF65-F5344CB8AC3E}">
        <p14:creationId xmlns:p14="http://schemas.microsoft.com/office/powerpoint/2010/main" val="27680185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accent5"/>
                </a:solidFill>
              </a:rPr>
              <a:t>Ũrĩa</a:t>
            </a:r>
            <a:r>
              <a:rPr lang="en-US" dirty="0">
                <a:solidFill>
                  <a:schemeClr val="accent5"/>
                </a:solidFill>
              </a:rPr>
              <a:t> </a:t>
            </a:r>
            <a:r>
              <a:rPr lang="en-US" dirty="0" err="1">
                <a:solidFill>
                  <a:schemeClr val="accent5"/>
                </a:solidFill>
              </a:rPr>
              <a:t>Ũngĩka</a:t>
            </a:r>
            <a:endParaRPr lang="en-US" dirty="0">
              <a:solidFill>
                <a:schemeClr val="accent5"/>
              </a:solidFill>
            </a:endParaRPr>
          </a:p>
        </p:txBody>
      </p:sp>
      <p:sp>
        <p:nvSpPr>
          <p:cNvPr id="3" name="Content Placeholder 2"/>
          <p:cNvSpPr>
            <a:spLocks noGrp="1"/>
          </p:cNvSpPr>
          <p:nvPr>
            <p:ph idx="1"/>
          </p:nvPr>
        </p:nvSpPr>
        <p:spPr/>
        <p:txBody>
          <a:bodyPr>
            <a:normAutofit fontScale="92500" lnSpcReduction="10000"/>
          </a:bodyPr>
          <a:lstStyle/>
          <a:p>
            <a:r>
              <a:rPr lang="en-US" dirty="0"/>
              <a:t>1. </a:t>
            </a:r>
            <a:r>
              <a:rPr lang="en-US" dirty="0" err="1"/>
              <a:t>Mĩbango</a:t>
            </a:r>
            <a:r>
              <a:rPr lang="en-US" dirty="0"/>
              <a:t> </a:t>
            </a:r>
            <a:r>
              <a:rPr lang="en-US" dirty="0" err="1"/>
              <a:t>ya</a:t>
            </a:r>
            <a:r>
              <a:rPr lang="en-US" dirty="0"/>
              <a:t> </a:t>
            </a:r>
            <a:r>
              <a:rPr lang="en-US" dirty="0" err="1"/>
              <a:t>gũthomithia</a:t>
            </a:r>
            <a:r>
              <a:rPr lang="en-US" dirty="0"/>
              <a:t> </a:t>
            </a:r>
            <a:r>
              <a:rPr lang="en-US" dirty="0" err="1"/>
              <a:t>na</a:t>
            </a:r>
            <a:r>
              <a:rPr lang="en-US" dirty="0"/>
              <a:t> </a:t>
            </a:r>
            <a:r>
              <a:rPr lang="en-US" dirty="0" err="1"/>
              <a:t>gũcokia</a:t>
            </a:r>
            <a:r>
              <a:rPr lang="en-US" dirty="0"/>
              <a:t> </a:t>
            </a:r>
            <a:r>
              <a:rPr lang="en-US" dirty="0" err="1"/>
              <a:t>ũhoti</a:t>
            </a:r>
            <a:r>
              <a:rPr lang="en-US" dirty="0"/>
              <a:t>: </a:t>
            </a:r>
            <a:r>
              <a:rPr lang="en-US" dirty="0" err="1"/>
              <a:t>Thirikari</a:t>
            </a:r>
            <a:r>
              <a:rPr lang="en-US" dirty="0"/>
              <a:t> </a:t>
            </a:r>
            <a:r>
              <a:rPr lang="en-US" dirty="0" err="1"/>
              <a:t>na</a:t>
            </a:r>
            <a:r>
              <a:rPr lang="en-US" dirty="0"/>
              <a:t> </a:t>
            </a:r>
            <a:r>
              <a:rPr lang="en-US" dirty="0" err="1"/>
              <a:t>honge</a:t>
            </a:r>
            <a:r>
              <a:rPr lang="en-US" dirty="0"/>
              <a:t> </a:t>
            </a:r>
            <a:r>
              <a:rPr lang="en-US" dirty="0" err="1"/>
              <a:t>cia</a:t>
            </a:r>
            <a:r>
              <a:rPr lang="en-US" dirty="0"/>
              <a:t> </a:t>
            </a:r>
            <a:r>
              <a:rPr lang="en-US" dirty="0" err="1"/>
              <a:t>biacara</a:t>
            </a:r>
            <a:r>
              <a:rPr lang="en-US" dirty="0"/>
              <a:t> </a:t>
            </a:r>
            <a:r>
              <a:rPr lang="en-US" dirty="0" err="1"/>
              <a:t>nĩ</a:t>
            </a:r>
            <a:r>
              <a:rPr lang="en-US" dirty="0"/>
              <a:t> </a:t>
            </a:r>
            <a:r>
              <a:rPr lang="en-US" dirty="0" err="1"/>
              <a:t>ciagĩrĩirũo</a:t>
            </a:r>
            <a:r>
              <a:rPr lang="en-US" dirty="0"/>
              <a:t> </a:t>
            </a:r>
            <a:r>
              <a:rPr lang="en-US" dirty="0" err="1"/>
              <a:t>kũiga</a:t>
            </a:r>
            <a:r>
              <a:rPr lang="en-US" dirty="0"/>
              <a:t> </a:t>
            </a:r>
            <a:r>
              <a:rPr lang="en-US" dirty="0" err="1"/>
              <a:t>mbeca</a:t>
            </a:r>
            <a:r>
              <a:rPr lang="en-US" dirty="0"/>
              <a:t> </a:t>
            </a:r>
            <a:r>
              <a:rPr lang="en-US" dirty="0" err="1"/>
              <a:t>harĩ</a:t>
            </a:r>
            <a:r>
              <a:rPr lang="en-US" dirty="0"/>
              <a:t> </a:t>
            </a:r>
            <a:r>
              <a:rPr lang="en-US" dirty="0" err="1"/>
              <a:t>mĩbango</a:t>
            </a:r>
            <a:r>
              <a:rPr lang="en-US" dirty="0"/>
              <a:t> </a:t>
            </a:r>
            <a:r>
              <a:rPr lang="en-US" dirty="0" err="1"/>
              <a:t>ya</a:t>
            </a:r>
            <a:r>
              <a:rPr lang="en-US" dirty="0"/>
              <a:t> </a:t>
            </a:r>
            <a:r>
              <a:rPr lang="en-US" dirty="0" err="1"/>
              <a:t>gũthomithia</a:t>
            </a:r>
            <a:r>
              <a:rPr lang="en-US" dirty="0"/>
              <a:t> </a:t>
            </a:r>
            <a:r>
              <a:rPr lang="en-US" dirty="0" err="1"/>
              <a:t>na</a:t>
            </a:r>
            <a:r>
              <a:rPr lang="en-US" dirty="0"/>
              <a:t> </a:t>
            </a:r>
            <a:r>
              <a:rPr lang="en-US" dirty="0" err="1"/>
              <a:t>gũcokia</a:t>
            </a:r>
            <a:r>
              <a:rPr lang="en-US" dirty="0"/>
              <a:t> </a:t>
            </a:r>
            <a:r>
              <a:rPr lang="en-US" dirty="0" err="1"/>
              <a:t>ũhoti</a:t>
            </a:r>
            <a:r>
              <a:rPr lang="en-US" dirty="0"/>
              <a:t> </a:t>
            </a:r>
            <a:r>
              <a:rPr lang="en-US" dirty="0" err="1"/>
              <a:t>nĩguo</a:t>
            </a:r>
            <a:r>
              <a:rPr lang="en-US" dirty="0"/>
              <a:t> </a:t>
            </a:r>
            <a:r>
              <a:rPr lang="en-US" dirty="0" err="1"/>
              <a:t>iteithie</a:t>
            </a:r>
            <a:r>
              <a:rPr lang="en-US" dirty="0"/>
              <a:t> </a:t>
            </a:r>
            <a:r>
              <a:rPr lang="en-US" dirty="0" err="1"/>
              <a:t>aruti</a:t>
            </a:r>
            <a:r>
              <a:rPr lang="en-US" dirty="0"/>
              <a:t> </a:t>
            </a:r>
            <a:r>
              <a:rPr lang="en-US" dirty="0" err="1"/>
              <a:t>wĩra</a:t>
            </a:r>
            <a:r>
              <a:rPr lang="en-US" dirty="0"/>
              <a:t> </a:t>
            </a:r>
            <a:r>
              <a:rPr lang="en-US" dirty="0" err="1"/>
              <a:t>kũgarũrĩra</a:t>
            </a:r>
            <a:r>
              <a:rPr lang="en-US" dirty="0"/>
              <a:t> </a:t>
            </a:r>
            <a:r>
              <a:rPr lang="en-US" dirty="0" err="1"/>
              <a:t>maũndũ</a:t>
            </a:r>
            <a:r>
              <a:rPr lang="en-US" dirty="0"/>
              <a:t> ma </a:t>
            </a:r>
            <a:r>
              <a:rPr lang="en-US" dirty="0" err="1"/>
              <a:t>wĩra</a:t>
            </a:r>
            <a:r>
              <a:rPr lang="en-US" dirty="0"/>
              <a:t>. </a:t>
            </a:r>
            <a:r>
              <a:rPr lang="en-US" dirty="0" err="1"/>
              <a:t>Ũndũ</a:t>
            </a:r>
            <a:r>
              <a:rPr lang="en-US" dirty="0"/>
              <a:t> </a:t>
            </a:r>
            <a:r>
              <a:rPr lang="en-US" dirty="0" err="1"/>
              <a:t>ũcio</a:t>
            </a:r>
            <a:r>
              <a:rPr lang="en-US" dirty="0"/>
              <a:t> </a:t>
            </a:r>
            <a:r>
              <a:rPr lang="en-US" dirty="0" err="1"/>
              <a:t>nĩ</a:t>
            </a:r>
            <a:r>
              <a:rPr lang="en-US" dirty="0"/>
              <a:t> </a:t>
            </a:r>
            <a:r>
              <a:rPr lang="en-US" dirty="0" err="1"/>
              <a:t>hamwe</a:t>
            </a:r>
            <a:r>
              <a:rPr lang="en-US" dirty="0"/>
              <a:t> </a:t>
            </a:r>
            <a:r>
              <a:rPr lang="en-US" dirty="0" err="1"/>
              <a:t>na</a:t>
            </a:r>
            <a:r>
              <a:rPr lang="en-US" dirty="0"/>
              <a:t> </a:t>
            </a:r>
            <a:r>
              <a:rPr lang="en-US" dirty="0" err="1"/>
              <a:t>gũtwarithia</a:t>
            </a:r>
            <a:r>
              <a:rPr lang="en-US" dirty="0"/>
              <a:t> </a:t>
            </a:r>
            <a:r>
              <a:rPr lang="en-US" dirty="0" err="1"/>
              <a:t>na</a:t>
            </a:r>
            <a:r>
              <a:rPr lang="en-US" dirty="0"/>
              <a:t> </a:t>
            </a:r>
            <a:r>
              <a:rPr lang="en-US" dirty="0" err="1"/>
              <a:t>mbere</a:t>
            </a:r>
            <a:r>
              <a:rPr lang="en-US" dirty="0"/>
              <a:t> </a:t>
            </a:r>
            <a:r>
              <a:rPr lang="en-US" dirty="0" err="1"/>
              <a:t>gĩthomo</a:t>
            </a:r>
            <a:r>
              <a:rPr lang="en-US" dirty="0"/>
              <a:t> </a:t>
            </a:r>
            <a:r>
              <a:rPr lang="en-US" dirty="0" err="1"/>
              <a:t>kĩa</a:t>
            </a:r>
            <a:r>
              <a:rPr lang="en-US" dirty="0"/>
              <a:t> STEM (Science, Technology, Engineering, and Mathematics) </a:t>
            </a:r>
            <a:r>
              <a:rPr lang="en-US" dirty="0" err="1"/>
              <a:t>na</a:t>
            </a:r>
            <a:r>
              <a:rPr lang="en-US" dirty="0"/>
              <a:t> </a:t>
            </a:r>
            <a:r>
              <a:rPr lang="en-US" dirty="0" err="1"/>
              <a:t>kũheana</a:t>
            </a:r>
            <a:r>
              <a:rPr lang="en-US" dirty="0"/>
              <a:t> </a:t>
            </a:r>
            <a:r>
              <a:rPr lang="en-US" dirty="0" err="1"/>
              <a:t>gĩthomo</a:t>
            </a:r>
            <a:r>
              <a:rPr lang="en-US" dirty="0"/>
              <a:t> </a:t>
            </a:r>
            <a:r>
              <a:rPr lang="en-US" dirty="0" err="1"/>
              <a:t>kĩa</a:t>
            </a:r>
            <a:r>
              <a:rPr lang="en-US" dirty="0"/>
              <a:t> </a:t>
            </a:r>
            <a:r>
              <a:rPr lang="en-US" dirty="0" err="1"/>
              <a:t>mawĩra</a:t>
            </a:r>
            <a:r>
              <a:rPr lang="en-US" dirty="0"/>
              <a:t> </a:t>
            </a:r>
            <a:r>
              <a:rPr lang="en-US" dirty="0" err="1"/>
              <a:t>thĩinĩ</a:t>
            </a:r>
            <a:r>
              <a:rPr lang="en-US" dirty="0"/>
              <a:t> </a:t>
            </a:r>
            <a:r>
              <a:rPr lang="en-US" dirty="0" err="1"/>
              <a:t>wa</a:t>
            </a:r>
            <a:r>
              <a:rPr lang="en-US" dirty="0"/>
              <a:t> </a:t>
            </a:r>
            <a:r>
              <a:rPr lang="en-US" dirty="0" err="1"/>
              <a:t>maũndũ</a:t>
            </a:r>
            <a:r>
              <a:rPr lang="en-US" dirty="0"/>
              <a:t> </a:t>
            </a:r>
            <a:r>
              <a:rPr lang="en-US" dirty="0" err="1"/>
              <a:t>marĩa</a:t>
            </a:r>
            <a:r>
              <a:rPr lang="en-US" dirty="0"/>
              <a:t> </a:t>
            </a:r>
            <a:r>
              <a:rPr lang="en-US" dirty="0" err="1"/>
              <a:t>marathiĩ</a:t>
            </a:r>
            <a:r>
              <a:rPr lang="en-US" dirty="0"/>
              <a:t> </a:t>
            </a:r>
            <a:r>
              <a:rPr lang="en-US" dirty="0" err="1"/>
              <a:t>na</a:t>
            </a:r>
            <a:r>
              <a:rPr lang="en-US" dirty="0"/>
              <a:t> </a:t>
            </a:r>
            <a:r>
              <a:rPr lang="en-US" dirty="0" err="1"/>
              <a:t>mbere</a:t>
            </a:r>
            <a:r>
              <a:rPr lang="en-US" dirty="0"/>
              <a:t> ta AI, robotics, </a:t>
            </a:r>
            <a:r>
              <a:rPr lang="en-US" dirty="0" err="1"/>
              <a:t>na</a:t>
            </a:r>
            <a:r>
              <a:rPr lang="en-US" dirty="0"/>
              <a:t> data science.</a:t>
            </a:r>
          </a:p>
          <a:p>
            <a:r>
              <a:rPr lang="en-US" dirty="0"/>
              <a:t>2. </a:t>
            </a:r>
            <a:r>
              <a:rPr lang="en-US" dirty="0" err="1"/>
              <a:t>Kũhũthĩra</a:t>
            </a:r>
            <a:r>
              <a:rPr lang="en-US" dirty="0"/>
              <a:t> </a:t>
            </a:r>
            <a:r>
              <a:rPr lang="en-US" dirty="0" err="1"/>
              <a:t>mawatho</a:t>
            </a:r>
            <a:r>
              <a:rPr lang="en-US" dirty="0"/>
              <a:t> ma </a:t>
            </a:r>
            <a:r>
              <a:rPr lang="en-US" dirty="0" err="1"/>
              <a:t>ũgitĩri</a:t>
            </a:r>
            <a:r>
              <a:rPr lang="en-US" dirty="0"/>
              <a:t> ma </a:t>
            </a:r>
            <a:r>
              <a:rPr lang="en-US" dirty="0" err="1"/>
              <a:t>ũgitĩri</a:t>
            </a:r>
            <a:r>
              <a:rPr lang="en-US" dirty="0"/>
              <a:t> </a:t>
            </a:r>
            <a:r>
              <a:rPr lang="en-US" dirty="0" err="1"/>
              <a:t>wa</a:t>
            </a:r>
            <a:r>
              <a:rPr lang="en-US" dirty="0"/>
              <a:t> </a:t>
            </a:r>
            <a:r>
              <a:rPr lang="en-US" dirty="0" err="1"/>
              <a:t>ũhoro</a:t>
            </a:r>
            <a:r>
              <a:rPr lang="en-US" dirty="0"/>
              <a:t>, ta ma </a:t>
            </a:r>
            <a:r>
              <a:rPr lang="en-US" dirty="0" err="1"/>
              <a:t>Kĩambi</a:t>
            </a:r>
            <a:r>
              <a:rPr lang="en-US" dirty="0"/>
              <a:t> </a:t>
            </a:r>
            <a:r>
              <a:rPr lang="en-US" dirty="0" err="1"/>
              <a:t>Watho</a:t>
            </a:r>
            <a:r>
              <a:rPr lang="en-US" dirty="0"/>
              <a:t> </a:t>
            </a:r>
            <a:r>
              <a:rPr lang="en-US" dirty="0" err="1"/>
              <a:t>gĩa</a:t>
            </a:r>
            <a:r>
              <a:rPr lang="en-US" dirty="0"/>
              <a:t> </a:t>
            </a:r>
            <a:r>
              <a:rPr lang="en-US" dirty="0" err="1"/>
              <a:t>Kũgitĩra</a:t>
            </a:r>
            <a:r>
              <a:rPr lang="en-US" dirty="0"/>
              <a:t> </a:t>
            </a:r>
            <a:r>
              <a:rPr lang="en-US" dirty="0" err="1"/>
              <a:t>Ũgitĩri</a:t>
            </a:r>
            <a:r>
              <a:rPr lang="en-US" dirty="0"/>
              <a:t> </a:t>
            </a:r>
            <a:r>
              <a:rPr lang="en-US" dirty="0" err="1"/>
              <a:t>wa</a:t>
            </a:r>
            <a:r>
              <a:rPr lang="en-US" dirty="0"/>
              <a:t> </a:t>
            </a:r>
            <a:r>
              <a:rPr lang="en-US" dirty="0" err="1"/>
              <a:t>Mawatho</a:t>
            </a:r>
            <a:r>
              <a:rPr lang="en-US" dirty="0"/>
              <a:t> (GDPR) </a:t>
            </a:r>
            <a:r>
              <a:rPr lang="en-US" dirty="0" err="1"/>
              <a:t>thĩinĩ</a:t>
            </a:r>
            <a:r>
              <a:rPr lang="en-US" dirty="0"/>
              <a:t> </a:t>
            </a:r>
            <a:r>
              <a:rPr lang="en-US" dirty="0" err="1"/>
              <a:t>wa</a:t>
            </a:r>
            <a:r>
              <a:rPr lang="en-US" dirty="0"/>
              <a:t> </a:t>
            </a:r>
            <a:r>
              <a:rPr lang="en-US" dirty="0" err="1"/>
              <a:t>Ngwatanĩro</a:t>
            </a:r>
            <a:r>
              <a:rPr lang="en-US" dirty="0"/>
              <a:t> </a:t>
            </a:r>
            <a:r>
              <a:rPr lang="en-US" dirty="0" err="1"/>
              <a:t>ya</a:t>
            </a:r>
            <a:r>
              <a:rPr lang="en-US" dirty="0"/>
              <a:t> </a:t>
            </a:r>
            <a:r>
              <a:rPr lang="en-US" dirty="0" err="1"/>
              <a:t>Rũraya</a:t>
            </a:r>
            <a:r>
              <a:rPr lang="en-US" dirty="0"/>
              <a:t>, no </a:t>
            </a:r>
            <a:r>
              <a:rPr lang="en-US" dirty="0" err="1"/>
              <a:t>kũgitĩre</a:t>
            </a:r>
            <a:r>
              <a:rPr lang="en-US" dirty="0"/>
              <a:t> </a:t>
            </a:r>
            <a:r>
              <a:rPr lang="en-US" dirty="0" err="1"/>
              <a:t>ũhoro</a:t>
            </a:r>
            <a:r>
              <a:rPr lang="en-US" dirty="0"/>
              <a:t> </a:t>
            </a:r>
            <a:r>
              <a:rPr lang="en-US" dirty="0" err="1"/>
              <a:t>wa</a:t>
            </a:r>
            <a:r>
              <a:rPr lang="en-US" dirty="0"/>
              <a:t> </a:t>
            </a:r>
            <a:r>
              <a:rPr lang="en-US" dirty="0" err="1"/>
              <a:t>mũndũ</a:t>
            </a:r>
            <a:r>
              <a:rPr lang="en-US" dirty="0"/>
              <a:t> </a:t>
            </a:r>
            <a:r>
              <a:rPr lang="en-US" dirty="0" err="1"/>
              <a:t>kĩũmbe</a:t>
            </a:r>
            <a:r>
              <a:rPr lang="en-US" dirty="0"/>
              <a:t>. </a:t>
            </a:r>
            <a:r>
              <a:rPr lang="en-US" dirty="0" err="1"/>
              <a:t>Kambuni</a:t>
            </a:r>
            <a:r>
              <a:rPr lang="en-US" dirty="0"/>
              <a:t> </a:t>
            </a:r>
            <a:r>
              <a:rPr lang="en-US" dirty="0" err="1"/>
              <a:t>nĩ</a:t>
            </a:r>
            <a:r>
              <a:rPr lang="en-US" dirty="0"/>
              <a:t> </a:t>
            </a:r>
            <a:r>
              <a:rPr lang="en-US" dirty="0" err="1"/>
              <a:t>ciagĩrĩirũo</a:t>
            </a:r>
            <a:r>
              <a:rPr lang="en-US" dirty="0"/>
              <a:t> </a:t>
            </a:r>
            <a:r>
              <a:rPr lang="en-US" dirty="0" err="1"/>
              <a:t>kũrũgamĩrĩra</a:t>
            </a:r>
            <a:r>
              <a:rPr lang="en-US" dirty="0"/>
              <a:t> </a:t>
            </a:r>
            <a:r>
              <a:rPr lang="en-US" dirty="0" err="1"/>
              <a:t>ũhoro</a:t>
            </a:r>
            <a:r>
              <a:rPr lang="en-US" dirty="0"/>
              <a:t> </a:t>
            </a:r>
            <a:r>
              <a:rPr lang="en-US" dirty="0" err="1"/>
              <a:t>ũrĩa</a:t>
            </a:r>
            <a:r>
              <a:rPr lang="en-US" dirty="0"/>
              <a:t> </a:t>
            </a:r>
            <a:r>
              <a:rPr lang="en-US" dirty="0" err="1"/>
              <a:t>irekĩra</a:t>
            </a:r>
            <a:r>
              <a:rPr lang="en-US" dirty="0"/>
              <a:t> </a:t>
            </a:r>
            <a:r>
              <a:rPr lang="en-US" dirty="0" err="1"/>
              <a:t>andũ</a:t>
            </a:r>
            <a:r>
              <a:rPr lang="en-US" dirty="0"/>
              <a:t> </a:t>
            </a:r>
            <a:r>
              <a:rPr lang="en-US" dirty="0" err="1"/>
              <a:t>na</a:t>
            </a:r>
            <a:r>
              <a:rPr lang="en-US" dirty="0"/>
              <a:t> </a:t>
            </a:r>
            <a:r>
              <a:rPr lang="en-US" dirty="0" err="1"/>
              <a:t>njĩra</a:t>
            </a:r>
            <a:r>
              <a:rPr lang="en-US" dirty="0"/>
              <a:t> </a:t>
            </a:r>
            <a:r>
              <a:rPr lang="en-US" dirty="0" err="1"/>
              <a:t>ĩtarĩ</a:t>
            </a:r>
            <a:r>
              <a:rPr lang="en-US" dirty="0"/>
              <a:t> </a:t>
            </a:r>
            <a:r>
              <a:rPr lang="en-US" dirty="0" err="1"/>
              <a:t>ya</a:t>
            </a:r>
            <a:r>
              <a:rPr lang="en-US" dirty="0"/>
              <a:t> </a:t>
            </a:r>
            <a:r>
              <a:rPr lang="en-US" dirty="0" err="1"/>
              <a:t>kĩhooto</a:t>
            </a:r>
            <a:r>
              <a:rPr lang="en-US" dirty="0"/>
              <a:t>.</a:t>
            </a:r>
          </a:p>
          <a:p>
            <a:r>
              <a:rPr lang="en-US" dirty="0"/>
              <a:t>3. </a:t>
            </a:r>
            <a:r>
              <a:rPr lang="en-US" dirty="0" err="1"/>
              <a:t>Kambĩini</a:t>
            </a:r>
            <a:r>
              <a:rPr lang="en-US" dirty="0"/>
              <a:t> </a:t>
            </a:r>
            <a:r>
              <a:rPr lang="en-US" dirty="0" err="1"/>
              <a:t>cia</a:t>
            </a:r>
            <a:r>
              <a:rPr lang="en-US" dirty="0"/>
              <a:t> </a:t>
            </a:r>
            <a:r>
              <a:rPr lang="en-US" dirty="0" err="1"/>
              <a:t>Ũgima</a:t>
            </a:r>
            <a:r>
              <a:rPr lang="en-US" dirty="0"/>
              <a:t> </a:t>
            </a:r>
            <a:r>
              <a:rPr lang="en-US" dirty="0" err="1"/>
              <a:t>wa</a:t>
            </a:r>
            <a:r>
              <a:rPr lang="en-US" dirty="0"/>
              <a:t> </a:t>
            </a:r>
            <a:r>
              <a:rPr lang="en-US" dirty="0" err="1"/>
              <a:t>Mwĩrĩ</a:t>
            </a:r>
            <a:r>
              <a:rPr lang="en-US" dirty="0"/>
              <a:t>: </a:t>
            </a:r>
            <a:r>
              <a:rPr lang="en-US" dirty="0" err="1"/>
              <a:t>Kambĩini</a:t>
            </a:r>
            <a:r>
              <a:rPr lang="en-US" dirty="0"/>
              <a:t> </a:t>
            </a:r>
            <a:r>
              <a:rPr lang="en-US" dirty="0" err="1"/>
              <a:t>cia</a:t>
            </a:r>
            <a:r>
              <a:rPr lang="en-US" dirty="0"/>
              <a:t> </a:t>
            </a:r>
            <a:r>
              <a:rPr lang="en-US" dirty="0" err="1"/>
              <a:t>ũgima</a:t>
            </a:r>
            <a:r>
              <a:rPr lang="en-US" dirty="0"/>
              <a:t> </a:t>
            </a:r>
            <a:r>
              <a:rPr lang="en-US" dirty="0" err="1"/>
              <a:t>wa</a:t>
            </a:r>
            <a:r>
              <a:rPr lang="en-US" dirty="0"/>
              <a:t> </a:t>
            </a:r>
            <a:r>
              <a:rPr lang="en-US" dirty="0" err="1"/>
              <a:t>mwĩrĩ</a:t>
            </a:r>
            <a:r>
              <a:rPr lang="en-US" dirty="0"/>
              <a:t> </a:t>
            </a:r>
            <a:r>
              <a:rPr lang="en-US" dirty="0" err="1"/>
              <a:t>iria</a:t>
            </a:r>
            <a:r>
              <a:rPr lang="en-US" dirty="0"/>
              <a:t> </a:t>
            </a:r>
            <a:r>
              <a:rPr lang="en-US" dirty="0" err="1"/>
              <a:t>ciĩkagĩra</a:t>
            </a:r>
            <a:r>
              <a:rPr lang="en-US" dirty="0"/>
              <a:t> </a:t>
            </a:r>
            <a:r>
              <a:rPr lang="en-US" dirty="0" err="1"/>
              <a:t>mbaru</a:t>
            </a:r>
            <a:r>
              <a:rPr lang="en-US" dirty="0"/>
              <a:t> </a:t>
            </a:r>
            <a:r>
              <a:rPr lang="en-US" dirty="0" err="1"/>
              <a:t>ũgima</a:t>
            </a:r>
            <a:r>
              <a:rPr lang="en-US" dirty="0"/>
              <a:t> </a:t>
            </a:r>
            <a:r>
              <a:rPr lang="en-US" dirty="0" err="1"/>
              <a:t>wa</a:t>
            </a:r>
            <a:r>
              <a:rPr lang="en-US" dirty="0"/>
              <a:t> </a:t>
            </a:r>
            <a:r>
              <a:rPr lang="en-US" dirty="0" err="1"/>
              <a:t>mwĩrĩ</a:t>
            </a:r>
            <a:r>
              <a:rPr lang="en-US" dirty="0"/>
              <a:t> </a:t>
            </a:r>
            <a:r>
              <a:rPr lang="en-US" dirty="0" err="1"/>
              <a:t>na</a:t>
            </a:r>
            <a:r>
              <a:rPr lang="en-US" dirty="0"/>
              <a:t> </a:t>
            </a:r>
            <a:r>
              <a:rPr lang="en-US" dirty="0" err="1"/>
              <a:t>ũhũthĩri</a:t>
            </a:r>
            <a:r>
              <a:rPr lang="en-US" dirty="0"/>
              <a:t> </a:t>
            </a:r>
            <a:r>
              <a:rPr lang="en-US" dirty="0" err="1"/>
              <a:t>mwega</a:t>
            </a:r>
            <a:r>
              <a:rPr lang="en-US" dirty="0"/>
              <a:t> </a:t>
            </a:r>
            <a:r>
              <a:rPr lang="en-US" dirty="0" err="1"/>
              <a:t>wa</a:t>
            </a:r>
            <a:r>
              <a:rPr lang="en-US" dirty="0"/>
              <a:t> </a:t>
            </a:r>
            <a:r>
              <a:rPr lang="en-US" dirty="0" err="1"/>
              <a:t>tekinolonjĩ</a:t>
            </a:r>
            <a:r>
              <a:rPr lang="en-US" dirty="0"/>
              <a:t> no </a:t>
            </a:r>
            <a:r>
              <a:rPr lang="en-US" dirty="0" err="1"/>
              <a:t>iteithie</a:t>
            </a:r>
            <a:r>
              <a:rPr lang="en-US" dirty="0"/>
              <a:t> </a:t>
            </a:r>
            <a:r>
              <a:rPr lang="en-US" dirty="0" err="1"/>
              <a:t>kũniina</a:t>
            </a:r>
            <a:r>
              <a:rPr lang="en-US" dirty="0"/>
              <a:t> </a:t>
            </a:r>
            <a:r>
              <a:rPr lang="en-US" dirty="0" err="1"/>
              <a:t>moimĩrĩro</a:t>
            </a:r>
            <a:r>
              <a:rPr lang="en-US" dirty="0"/>
              <a:t> </a:t>
            </a:r>
            <a:r>
              <a:rPr lang="en-US" dirty="0" err="1"/>
              <a:t>moru</a:t>
            </a:r>
            <a:r>
              <a:rPr lang="en-US" dirty="0"/>
              <a:t> ma </a:t>
            </a:r>
            <a:r>
              <a:rPr lang="en-US" dirty="0" err="1"/>
              <a:t>ũkombo</a:t>
            </a:r>
            <a:r>
              <a:rPr lang="en-US" dirty="0"/>
              <a:t> </a:t>
            </a:r>
            <a:r>
              <a:rPr lang="en-US" dirty="0" err="1"/>
              <a:t>wa</a:t>
            </a:r>
            <a:r>
              <a:rPr lang="en-US" dirty="0"/>
              <a:t> </a:t>
            </a:r>
            <a:r>
              <a:rPr lang="en-US" dirty="0" err="1"/>
              <a:t>tekinolonjĩ</a:t>
            </a:r>
            <a:r>
              <a:rPr lang="en-US" dirty="0"/>
              <a:t>. </a:t>
            </a:r>
            <a:r>
              <a:rPr lang="en-US" dirty="0" err="1"/>
              <a:t>Gũtindĩkĩrĩria</a:t>
            </a:r>
            <a:r>
              <a:rPr lang="en-US" dirty="0"/>
              <a:t> </a:t>
            </a:r>
            <a:r>
              <a:rPr lang="en-US" dirty="0" err="1"/>
              <a:t>andũ</a:t>
            </a:r>
            <a:r>
              <a:rPr lang="en-US" dirty="0"/>
              <a:t> </a:t>
            </a:r>
            <a:r>
              <a:rPr lang="en-US" dirty="0" err="1"/>
              <a:t>mathiĩ</a:t>
            </a:r>
            <a:r>
              <a:rPr lang="en-US" dirty="0"/>
              <a:t> </a:t>
            </a:r>
            <a:r>
              <a:rPr lang="en-US" dirty="0" err="1"/>
              <a:t>kwĩrorera</a:t>
            </a:r>
            <a:r>
              <a:rPr lang="en-US" dirty="0"/>
              <a:t> TV </a:t>
            </a:r>
            <a:r>
              <a:rPr lang="en-US" dirty="0" err="1"/>
              <a:t>na</a:t>
            </a:r>
            <a:r>
              <a:rPr lang="en-US" dirty="0"/>
              <a:t> TV </a:t>
            </a:r>
            <a:r>
              <a:rPr lang="en-US" dirty="0" err="1"/>
              <a:t>na</a:t>
            </a:r>
            <a:r>
              <a:rPr lang="en-US" dirty="0"/>
              <a:t> </a:t>
            </a:r>
            <a:r>
              <a:rPr lang="en-US" dirty="0" err="1"/>
              <a:t>gwĩka</a:t>
            </a:r>
            <a:r>
              <a:rPr lang="en-US" dirty="0"/>
              <a:t> </a:t>
            </a:r>
            <a:r>
              <a:rPr lang="en-US" dirty="0" err="1"/>
              <a:t>maũndũ</a:t>
            </a:r>
            <a:r>
              <a:rPr lang="en-US" dirty="0"/>
              <a:t> </a:t>
            </a:r>
            <a:r>
              <a:rPr lang="en-US" dirty="0" err="1"/>
              <a:t>mangĩ</a:t>
            </a:r>
            <a:r>
              <a:rPr lang="en-US" dirty="0"/>
              <a:t> </a:t>
            </a:r>
            <a:r>
              <a:rPr lang="en-US" dirty="0" err="1"/>
              <a:t>matarĩ</a:t>
            </a:r>
            <a:r>
              <a:rPr lang="en-US" dirty="0"/>
              <a:t> ma </a:t>
            </a:r>
            <a:r>
              <a:rPr lang="en-US" dirty="0" err="1"/>
              <a:t>kwĩrorera</a:t>
            </a:r>
            <a:r>
              <a:rPr lang="en-US" dirty="0"/>
              <a:t> TV no </a:t>
            </a:r>
            <a:r>
              <a:rPr lang="en-US" dirty="0" err="1"/>
              <a:t>gũtũme</a:t>
            </a:r>
            <a:r>
              <a:rPr lang="en-US" dirty="0"/>
              <a:t> </a:t>
            </a:r>
            <a:r>
              <a:rPr lang="en-US" dirty="0" err="1"/>
              <a:t>mũndũ</a:t>
            </a:r>
            <a:r>
              <a:rPr lang="en-US" dirty="0"/>
              <a:t> </a:t>
            </a:r>
            <a:r>
              <a:rPr lang="en-US" dirty="0" err="1"/>
              <a:t>agĩe</a:t>
            </a:r>
            <a:r>
              <a:rPr lang="en-US" dirty="0"/>
              <a:t> </a:t>
            </a:r>
            <a:r>
              <a:rPr lang="en-US" dirty="0" err="1"/>
              <a:t>na</a:t>
            </a:r>
            <a:r>
              <a:rPr lang="en-US" dirty="0"/>
              <a:t> </a:t>
            </a:r>
            <a:r>
              <a:rPr lang="en-US" dirty="0" err="1"/>
              <a:t>ũgima</a:t>
            </a:r>
            <a:r>
              <a:rPr lang="en-US" dirty="0"/>
              <a:t> </a:t>
            </a:r>
            <a:r>
              <a:rPr lang="en-US" dirty="0" err="1"/>
              <a:t>mwega</a:t>
            </a:r>
            <a:r>
              <a:rPr lang="en-US" dirty="0"/>
              <a:t> </a:t>
            </a:r>
            <a:r>
              <a:rPr lang="en-US" dirty="0" err="1"/>
              <a:t>wa</a:t>
            </a:r>
            <a:r>
              <a:rPr lang="en-US" dirty="0"/>
              <a:t> </a:t>
            </a:r>
            <a:r>
              <a:rPr lang="en-US" dirty="0" err="1"/>
              <a:t>meciria</a:t>
            </a:r>
            <a:r>
              <a:rPr lang="en-US" dirty="0"/>
              <a:t>.</a:t>
            </a:r>
          </a:p>
          <a:p>
            <a:endParaRPr lang="en-US" dirty="0"/>
          </a:p>
        </p:txBody>
      </p:sp>
    </p:spTree>
    <p:extLst>
      <p:ext uri="{BB962C8B-B14F-4D97-AF65-F5344CB8AC3E}">
        <p14:creationId xmlns:p14="http://schemas.microsoft.com/office/powerpoint/2010/main" val="27687674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accent5"/>
                </a:solidFill>
              </a:rPr>
              <a:t>Thĩna</a:t>
            </a:r>
            <a:r>
              <a:rPr lang="en-US" dirty="0">
                <a:solidFill>
                  <a:schemeClr val="accent5"/>
                </a:solidFill>
              </a:rPr>
              <a:t> </a:t>
            </a:r>
            <a:r>
              <a:rPr lang="en-US" dirty="0" err="1">
                <a:solidFill>
                  <a:schemeClr val="accent5"/>
                </a:solidFill>
              </a:rPr>
              <a:t>wa</a:t>
            </a:r>
            <a:r>
              <a:rPr lang="en-US" dirty="0">
                <a:solidFill>
                  <a:schemeClr val="accent5"/>
                </a:solidFill>
              </a:rPr>
              <a:t> </a:t>
            </a:r>
            <a:r>
              <a:rPr lang="en-US" dirty="0" err="1">
                <a:solidFill>
                  <a:schemeClr val="accent5"/>
                </a:solidFill>
              </a:rPr>
              <a:t>Kerĩ</a:t>
            </a:r>
            <a:r>
              <a:rPr lang="en-US" dirty="0">
                <a:solidFill>
                  <a:schemeClr val="accent5"/>
                </a:solidFill>
              </a:rPr>
              <a:t>: </a:t>
            </a:r>
            <a:r>
              <a:rPr lang="en-US" dirty="0" err="1">
                <a:solidFill>
                  <a:schemeClr val="accent5"/>
                </a:solidFill>
              </a:rPr>
              <a:t>Gũthũka</a:t>
            </a:r>
            <a:r>
              <a:rPr lang="en-US" dirty="0">
                <a:solidFill>
                  <a:schemeClr val="accent5"/>
                </a:solidFill>
              </a:rPr>
              <a:t> </a:t>
            </a:r>
            <a:r>
              <a:rPr lang="en-US" dirty="0" err="1">
                <a:solidFill>
                  <a:schemeClr val="accent5"/>
                </a:solidFill>
              </a:rPr>
              <a:t>kwa</a:t>
            </a:r>
            <a:r>
              <a:rPr lang="en-US" dirty="0">
                <a:solidFill>
                  <a:schemeClr val="accent5"/>
                </a:solidFill>
              </a:rPr>
              <a:t> </a:t>
            </a:r>
            <a:r>
              <a:rPr lang="en-US" dirty="0" err="1">
                <a:solidFill>
                  <a:schemeClr val="accent5"/>
                </a:solidFill>
              </a:rPr>
              <a:t>Gĩthaka</a:t>
            </a:r>
            <a:endParaRPr lang="en-US" dirty="0">
              <a:solidFill>
                <a:schemeClr val="accent5"/>
              </a:solidFill>
            </a:endParaRPr>
          </a:p>
        </p:txBody>
      </p:sp>
      <p:sp>
        <p:nvSpPr>
          <p:cNvPr id="3" name="Content Placeholder 2"/>
          <p:cNvSpPr>
            <a:spLocks noGrp="1"/>
          </p:cNvSpPr>
          <p:nvPr>
            <p:ph idx="1"/>
          </p:nvPr>
        </p:nvSpPr>
        <p:spPr/>
        <p:txBody>
          <a:bodyPr/>
          <a:lstStyle/>
          <a:p>
            <a:pPr marL="0" indent="0">
              <a:buNone/>
            </a:pPr>
            <a:r>
              <a:rPr lang="en-US" dirty="0" err="1"/>
              <a:t>Thĩna</a:t>
            </a:r>
            <a:endParaRPr lang="en-US" dirty="0"/>
          </a:p>
          <a:p>
            <a:pPr marL="0" indent="0">
              <a:buNone/>
            </a:pPr>
            <a:r>
              <a:rPr lang="en-US" dirty="0" err="1"/>
              <a:t>Kũniinwo</a:t>
            </a:r>
            <a:r>
              <a:rPr lang="en-US" dirty="0"/>
              <a:t> </a:t>
            </a:r>
            <a:r>
              <a:rPr lang="en-US" dirty="0" err="1"/>
              <a:t>kwa</a:t>
            </a:r>
            <a:r>
              <a:rPr lang="en-US" dirty="0"/>
              <a:t> </a:t>
            </a:r>
            <a:r>
              <a:rPr lang="en-US" dirty="0" err="1"/>
              <a:t>mĩhĩrĩga</a:t>
            </a:r>
            <a:r>
              <a:rPr lang="en-US" dirty="0"/>
              <a:t> </a:t>
            </a:r>
            <a:r>
              <a:rPr lang="en-US" dirty="0" err="1"/>
              <a:t>ya</a:t>
            </a:r>
            <a:r>
              <a:rPr lang="en-US" dirty="0"/>
              <a:t> </a:t>
            </a:r>
            <a:r>
              <a:rPr lang="en-US" dirty="0" err="1"/>
              <a:t>thĩ</a:t>
            </a:r>
            <a:r>
              <a:rPr lang="en-US" dirty="0"/>
              <a:t>, </a:t>
            </a:r>
            <a:r>
              <a:rPr lang="en-US" dirty="0" err="1"/>
              <a:t>kũrĩa</a:t>
            </a:r>
            <a:r>
              <a:rPr lang="en-US" dirty="0"/>
              <a:t> </a:t>
            </a:r>
            <a:r>
              <a:rPr lang="en-US" dirty="0" err="1"/>
              <a:t>kũrehagwo</a:t>
            </a:r>
            <a:r>
              <a:rPr lang="en-US" dirty="0"/>
              <a:t> </a:t>
            </a:r>
            <a:r>
              <a:rPr lang="en-US" dirty="0" err="1"/>
              <a:t>nĩ</a:t>
            </a:r>
            <a:r>
              <a:rPr lang="en-US" dirty="0"/>
              <a:t> </a:t>
            </a:r>
            <a:r>
              <a:rPr lang="en-US" dirty="0" err="1"/>
              <a:t>maũndũ</a:t>
            </a:r>
            <a:r>
              <a:rPr lang="en-US" dirty="0"/>
              <a:t> ta </a:t>
            </a:r>
            <a:r>
              <a:rPr lang="en-US" dirty="0" err="1"/>
              <a:t>gũthũkio</a:t>
            </a:r>
            <a:r>
              <a:rPr lang="en-US" dirty="0"/>
              <a:t> </a:t>
            </a:r>
            <a:r>
              <a:rPr lang="en-US" dirty="0" err="1"/>
              <a:t>kwa</a:t>
            </a:r>
            <a:r>
              <a:rPr lang="en-US" dirty="0"/>
              <a:t> </a:t>
            </a:r>
            <a:r>
              <a:rPr lang="en-US" dirty="0" err="1"/>
              <a:t>mĩtitũ</a:t>
            </a:r>
            <a:r>
              <a:rPr lang="en-US" dirty="0"/>
              <a:t>, </a:t>
            </a:r>
            <a:r>
              <a:rPr lang="en-US" dirty="0" err="1"/>
              <a:t>gũthũkio</a:t>
            </a:r>
            <a:r>
              <a:rPr lang="en-US" dirty="0"/>
              <a:t> </a:t>
            </a:r>
            <a:r>
              <a:rPr lang="en-US" dirty="0" err="1"/>
              <a:t>kwa</a:t>
            </a:r>
            <a:r>
              <a:rPr lang="en-US" dirty="0"/>
              <a:t> </a:t>
            </a:r>
            <a:r>
              <a:rPr lang="en-US" dirty="0" err="1"/>
              <a:t>rĩera</a:t>
            </a:r>
            <a:r>
              <a:rPr lang="en-US" dirty="0"/>
              <a:t>, </a:t>
            </a:r>
            <a:r>
              <a:rPr lang="en-US" dirty="0" err="1"/>
              <a:t>na</a:t>
            </a:r>
            <a:r>
              <a:rPr lang="en-US" dirty="0"/>
              <a:t> </a:t>
            </a:r>
            <a:r>
              <a:rPr lang="en-US" dirty="0" err="1"/>
              <a:t>ũgarũrũku</a:t>
            </a:r>
            <a:r>
              <a:rPr lang="en-US" dirty="0"/>
              <a:t> </a:t>
            </a:r>
            <a:r>
              <a:rPr lang="en-US" dirty="0" err="1"/>
              <a:t>wa</a:t>
            </a:r>
            <a:r>
              <a:rPr lang="en-US" dirty="0"/>
              <a:t> </a:t>
            </a:r>
            <a:r>
              <a:rPr lang="en-US" dirty="0" err="1"/>
              <a:t>rĩera</a:t>
            </a:r>
            <a:r>
              <a:rPr lang="en-US" dirty="0"/>
              <a:t>, </a:t>
            </a:r>
            <a:r>
              <a:rPr lang="en-US" dirty="0" err="1"/>
              <a:t>nĩ</a:t>
            </a:r>
            <a:r>
              <a:rPr lang="en-US" dirty="0"/>
              <a:t> </a:t>
            </a:r>
            <a:r>
              <a:rPr lang="en-US" dirty="0" err="1"/>
              <a:t>kũrehaga</a:t>
            </a:r>
            <a:r>
              <a:rPr lang="en-US" dirty="0"/>
              <a:t> </a:t>
            </a:r>
            <a:r>
              <a:rPr lang="en-US" dirty="0" err="1"/>
              <a:t>ũgwati</a:t>
            </a:r>
            <a:r>
              <a:rPr lang="en-US" dirty="0"/>
              <a:t> </a:t>
            </a:r>
            <a:r>
              <a:rPr lang="en-US" dirty="0" err="1"/>
              <a:t>mũnene</a:t>
            </a:r>
            <a:r>
              <a:rPr lang="en-US" dirty="0"/>
              <a:t> </a:t>
            </a:r>
            <a:r>
              <a:rPr lang="en-US" dirty="0" err="1"/>
              <a:t>harĩ</a:t>
            </a:r>
            <a:r>
              <a:rPr lang="en-US" dirty="0"/>
              <a:t> indo </a:t>
            </a:r>
            <a:r>
              <a:rPr lang="en-US" dirty="0" err="1"/>
              <a:t>iria</a:t>
            </a:r>
            <a:r>
              <a:rPr lang="en-US" dirty="0"/>
              <a:t> </a:t>
            </a:r>
            <a:r>
              <a:rPr lang="en-US" dirty="0" err="1"/>
              <a:t>irĩ</a:t>
            </a:r>
            <a:r>
              <a:rPr lang="en-US" dirty="0"/>
              <a:t> </a:t>
            </a:r>
            <a:r>
              <a:rPr lang="en-US" dirty="0" err="1"/>
              <a:t>muoyo</a:t>
            </a:r>
            <a:r>
              <a:rPr lang="en-US" dirty="0"/>
              <a:t>, </a:t>
            </a:r>
            <a:r>
              <a:rPr lang="en-US" dirty="0" err="1"/>
              <a:t>ũgima</a:t>
            </a:r>
            <a:r>
              <a:rPr lang="en-US" dirty="0"/>
              <a:t> </a:t>
            </a:r>
            <a:r>
              <a:rPr lang="en-US" dirty="0" err="1"/>
              <a:t>mwega</a:t>
            </a:r>
            <a:r>
              <a:rPr lang="en-US" dirty="0"/>
              <a:t> </a:t>
            </a:r>
            <a:r>
              <a:rPr lang="en-US" dirty="0" err="1"/>
              <a:t>wa</a:t>
            </a:r>
            <a:r>
              <a:rPr lang="en-US" dirty="0"/>
              <a:t> </a:t>
            </a:r>
            <a:r>
              <a:rPr lang="en-US" dirty="0" err="1"/>
              <a:t>mwĩrĩ</a:t>
            </a:r>
            <a:r>
              <a:rPr lang="en-US" dirty="0"/>
              <a:t> </a:t>
            </a:r>
            <a:r>
              <a:rPr lang="en-US" dirty="0" err="1"/>
              <a:t>wa</a:t>
            </a:r>
            <a:r>
              <a:rPr lang="en-US" dirty="0"/>
              <a:t> </a:t>
            </a:r>
            <a:r>
              <a:rPr lang="en-US" dirty="0" err="1"/>
              <a:t>andũ</a:t>
            </a:r>
            <a:r>
              <a:rPr lang="en-US" dirty="0"/>
              <a:t>, </a:t>
            </a:r>
            <a:r>
              <a:rPr lang="en-US" dirty="0" err="1"/>
              <a:t>na</a:t>
            </a:r>
            <a:r>
              <a:rPr lang="en-US" dirty="0"/>
              <a:t> </a:t>
            </a:r>
            <a:r>
              <a:rPr lang="en-US" dirty="0" err="1"/>
              <a:t>ũgitĩri</a:t>
            </a:r>
            <a:r>
              <a:rPr lang="en-US" dirty="0"/>
              <a:t> </a:t>
            </a:r>
            <a:r>
              <a:rPr lang="en-US" dirty="0" err="1"/>
              <a:t>thĩinĩ</a:t>
            </a:r>
            <a:r>
              <a:rPr lang="en-US" dirty="0"/>
              <a:t> </a:t>
            </a:r>
            <a:r>
              <a:rPr lang="en-US" dirty="0" err="1"/>
              <a:t>wa</a:t>
            </a:r>
            <a:r>
              <a:rPr lang="en-US" dirty="0"/>
              <a:t> </a:t>
            </a:r>
            <a:r>
              <a:rPr lang="en-US" dirty="0" err="1"/>
              <a:t>thĩ</a:t>
            </a:r>
            <a:r>
              <a:rPr lang="en-US" dirty="0"/>
              <a:t>. </a:t>
            </a:r>
            <a:r>
              <a:rPr lang="en-US" dirty="0" err="1"/>
              <a:t>Kuongerereka</a:t>
            </a:r>
            <a:r>
              <a:rPr lang="en-US" dirty="0"/>
              <a:t> </a:t>
            </a:r>
            <a:r>
              <a:rPr lang="en-US" dirty="0" err="1"/>
              <a:t>kwa</a:t>
            </a:r>
            <a:r>
              <a:rPr lang="en-US" dirty="0"/>
              <a:t> indo </a:t>
            </a:r>
            <a:r>
              <a:rPr lang="en-US" dirty="0" err="1"/>
              <a:t>iria</a:t>
            </a:r>
            <a:r>
              <a:rPr lang="en-US" dirty="0"/>
              <a:t> </a:t>
            </a:r>
            <a:r>
              <a:rPr lang="en-US" dirty="0" err="1"/>
              <a:t>itũmaga</a:t>
            </a:r>
            <a:r>
              <a:rPr lang="en-US" dirty="0"/>
              <a:t> </a:t>
            </a:r>
            <a:r>
              <a:rPr lang="en-US" dirty="0" err="1"/>
              <a:t>thĩ</a:t>
            </a:r>
            <a:r>
              <a:rPr lang="en-US" dirty="0"/>
              <a:t> </a:t>
            </a:r>
            <a:r>
              <a:rPr lang="en-US" dirty="0" err="1"/>
              <a:t>ĩkorũo</a:t>
            </a:r>
            <a:r>
              <a:rPr lang="en-US" dirty="0"/>
              <a:t> </a:t>
            </a:r>
            <a:r>
              <a:rPr lang="en-US" dirty="0" err="1"/>
              <a:t>na</a:t>
            </a:r>
            <a:r>
              <a:rPr lang="en-US" dirty="0"/>
              <a:t> </a:t>
            </a:r>
            <a:r>
              <a:rPr lang="en-US" dirty="0" err="1"/>
              <a:t>ũrugarĩ</a:t>
            </a:r>
            <a:r>
              <a:rPr lang="en-US" dirty="0"/>
              <a:t> </a:t>
            </a:r>
            <a:r>
              <a:rPr lang="en-US" dirty="0" err="1"/>
              <a:t>mũingĩ</a:t>
            </a:r>
            <a:r>
              <a:rPr lang="en-US" dirty="0"/>
              <a:t> </a:t>
            </a:r>
            <a:r>
              <a:rPr lang="en-US" dirty="0" err="1"/>
              <a:t>nĩ</a:t>
            </a:r>
            <a:r>
              <a:rPr lang="en-US" dirty="0"/>
              <a:t> </a:t>
            </a:r>
            <a:r>
              <a:rPr lang="en-US" dirty="0" err="1"/>
              <a:t>gũtũmĩte</a:t>
            </a:r>
            <a:r>
              <a:rPr lang="en-US" dirty="0"/>
              <a:t> </a:t>
            </a:r>
            <a:r>
              <a:rPr lang="en-US" dirty="0" err="1"/>
              <a:t>maũndũ</a:t>
            </a:r>
            <a:r>
              <a:rPr lang="en-US" dirty="0"/>
              <a:t> ta </a:t>
            </a:r>
            <a:r>
              <a:rPr lang="en-US" dirty="0" err="1"/>
              <a:t>ihuhũkanio</a:t>
            </a:r>
            <a:r>
              <a:rPr lang="en-US" dirty="0"/>
              <a:t> </a:t>
            </a:r>
            <a:r>
              <a:rPr lang="en-US" dirty="0" err="1"/>
              <a:t>rĩa</a:t>
            </a:r>
            <a:r>
              <a:rPr lang="en-US" dirty="0"/>
              <a:t> </a:t>
            </a:r>
            <a:r>
              <a:rPr lang="en-US" dirty="0" err="1"/>
              <a:t>rĩera</a:t>
            </a:r>
            <a:r>
              <a:rPr lang="en-US" dirty="0"/>
              <a:t> </a:t>
            </a:r>
            <a:r>
              <a:rPr lang="en-US" dirty="0" err="1"/>
              <a:t>rĩingĩhe</a:t>
            </a:r>
            <a:r>
              <a:rPr lang="en-US" dirty="0"/>
              <a:t>, </a:t>
            </a:r>
            <a:r>
              <a:rPr lang="en-US" dirty="0" err="1"/>
              <a:t>iria</a:t>
            </a:r>
            <a:r>
              <a:rPr lang="en-US" dirty="0"/>
              <a:t> </a:t>
            </a:r>
            <a:r>
              <a:rPr lang="en-US" dirty="0" err="1"/>
              <a:t>rĩongerereke</a:t>
            </a:r>
            <a:r>
              <a:rPr lang="en-US" dirty="0"/>
              <a:t>, </a:t>
            </a:r>
            <a:r>
              <a:rPr lang="en-US" dirty="0" err="1"/>
              <a:t>na</a:t>
            </a:r>
            <a:r>
              <a:rPr lang="en-US" dirty="0"/>
              <a:t> </a:t>
            </a:r>
            <a:r>
              <a:rPr lang="en-US" dirty="0" err="1"/>
              <a:t>maũndũ</a:t>
            </a:r>
            <a:r>
              <a:rPr lang="en-US" dirty="0"/>
              <a:t> ma </a:t>
            </a:r>
            <a:r>
              <a:rPr lang="en-US" dirty="0" err="1"/>
              <a:t>ũrĩmi</a:t>
            </a:r>
            <a:r>
              <a:rPr lang="en-US" dirty="0"/>
              <a:t> </a:t>
            </a:r>
            <a:r>
              <a:rPr lang="en-US" dirty="0" err="1"/>
              <a:t>mathũkie</a:t>
            </a:r>
            <a:r>
              <a:rPr lang="en-US" dirty="0"/>
              <a:t>.</a:t>
            </a:r>
          </a:p>
          <a:p>
            <a:pPr marL="0" indent="0">
              <a:buNone/>
            </a:pPr>
            <a:endParaRPr lang="en-US" dirty="0"/>
          </a:p>
        </p:txBody>
      </p:sp>
    </p:spTree>
    <p:extLst>
      <p:ext uri="{BB962C8B-B14F-4D97-AF65-F5344CB8AC3E}">
        <p14:creationId xmlns:p14="http://schemas.microsoft.com/office/powerpoint/2010/main" val="17753237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accent5"/>
                </a:solidFill>
              </a:rPr>
              <a:t>Ũrĩa</a:t>
            </a:r>
            <a:r>
              <a:rPr lang="en-US" dirty="0">
                <a:solidFill>
                  <a:schemeClr val="accent5"/>
                </a:solidFill>
              </a:rPr>
              <a:t> </a:t>
            </a:r>
            <a:r>
              <a:rPr lang="en-US" dirty="0" err="1">
                <a:solidFill>
                  <a:schemeClr val="accent5"/>
                </a:solidFill>
              </a:rPr>
              <a:t>Ũngĩka</a:t>
            </a:r>
            <a:endParaRPr lang="en-US" dirty="0">
              <a:solidFill>
                <a:schemeClr val="accent5"/>
              </a:solidFill>
            </a:endParaRPr>
          </a:p>
        </p:txBody>
      </p:sp>
      <p:sp>
        <p:nvSpPr>
          <p:cNvPr id="3" name="Content Placeholder 2"/>
          <p:cNvSpPr>
            <a:spLocks noGrp="1"/>
          </p:cNvSpPr>
          <p:nvPr>
            <p:ph idx="1"/>
          </p:nvPr>
        </p:nvSpPr>
        <p:spPr/>
        <p:txBody>
          <a:bodyPr>
            <a:normAutofit fontScale="92500" lnSpcReduction="10000"/>
          </a:bodyPr>
          <a:lstStyle/>
          <a:p>
            <a:r>
              <a:rPr lang="en-US" dirty="0"/>
              <a:t>1. </a:t>
            </a:r>
            <a:r>
              <a:rPr lang="en-US" dirty="0" err="1"/>
              <a:t>Kũgarũrũka</a:t>
            </a:r>
            <a:r>
              <a:rPr lang="en-US" dirty="0"/>
              <a:t> </a:t>
            </a:r>
            <a:r>
              <a:rPr lang="en-US" dirty="0" err="1"/>
              <a:t>na</a:t>
            </a:r>
            <a:r>
              <a:rPr lang="en-US" dirty="0"/>
              <a:t> </a:t>
            </a:r>
            <a:r>
              <a:rPr lang="en-US" dirty="0" err="1"/>
              <a:t>njĩra</a:t>
            </a:r>
            <a:r>
              <a:rPr lang="en-US" dirty="0"/>
              <a:t> </a:t>
            </a:r>
            <a:r>
              <a:rPr lang="en-US" dirty="0" err="1"/>
              <a:t>ya</a:t>
            </a:r>
            <a:r>
              <a:rPr lang="en-US" dirty="0"/>
              <a:t> </a:t>
            </a:r>
            <a:r>
              <a:rPr lang="en-US" dirty="0" err="1"/>
              <a:t>kũhũthĩra</a:t>
            </a:r>
            <a:r>
              <a:rPr lang="en-US" dirty="0"/>
              <a:t> indo </a:t>
            </a:r>
            <a:r>
              <a:rPr lang="en-US" dirty="0" err="1"/>
              <a:t>iria</a:t>
            </a:r>
            <a:r>
              <a:rPr lang="en-US" dirty="0"/>
              <a:t> </a:t>
            </a:r>
            <a:r>
              <a:rPr lang="en-US" dirty="0" err="1"/>
              <a:t>cionekaga</a:t>
            </a:r>
            <a:r>
              <a:rPr lang="en-US" dirty="0"/>
              <a:t> </a:t>
            </a:r>
            <a:r>
              <a:rPr lang="en-US" dirty="0" err="1"/>
              <a:t>rĩngĩ</a:t>
            </a:r>
            <a:r>
              <a:rPr lang="en-US" dirty="0"/>
              <a:t>: </a:t>
            </a:r>
            <a:r>
              <a:rPr lang="en-US" dirty="0" err="1"/>
              <a:t>Thirikari</a:t>
            </a:r>
            <a:r>
              <a:rPr lang="en-US" dirty="0"/>
              <a:t> </a:t>
            </a:r>
            <a:r>
              <a:rPr lang="en-US" dirty="0" err="1"/>
              <a:t>nĩ</a:t>
            </a:r>
            <a:r>
              <a:rPr lang="en-US" dirty="0"/>
              <a:t> </a:t>
            </a:r>
            <a:r>
              <a:rPr lang="en-US" dirty="0" err="1"/>
              <a:t>ciagĩrĩirũo</a:t>
            </a:r>
            <a:r>
              <a:rPr lang="en-US" dirty="0"/>
              <a:t> </a:t>
            </a:r>
            <a:r>
              <a:rPr lang="en-US" dirty="0" err="1"/>
              <a:t>gwĩkĩra</a:t>
            </a:r>
            <a:r>
              <a:rPr lang="en-US" dirty="0"/>
              <a:t> </a:t>
            </a:r>
            <a:r>
              <a:rPr lang="en-US" dirty="0" err="1"/>
              <a:t>andũ</a:t>
            </a:r>
            <a:r>
              <a:rPr lang="en-US" dirty="0"/>
              <a:t> </a:t>
            </a:r>
            <a:r>
              <a:rPr lang="en-US" dirty="0" err="1"/>
              <a:t>ngoro</a:t>
            </a:r>
            <a:r>
              <a:rPr lang="en-US" dirty="0"/>
              <a:t> </a:t>
            </a:r>
            <a:r>
              <a:rPr lang="en-US" dirty="0" err="1"/>
              <a:t>mahũthĩre</a:t>
            </a:r>
            <a:r>
              <a:rPr lang="en-US" dirty="0"/>
              <a:t> indo </a:t>
            </a:r>
            <a:r>
              <a:rPr lang="en-US" dirty="0" err="1"/>
              <a:t>iria</a:t>
            </a:r>
            <a:r>
              <a:rPr lang="en-US" dirty="0"/>
              <a:t> </a:t>
            </a:r>
            <a:r>
              <a:rPr lang="en-US" dirty="0" err="1"/>
              <a:t>cionekaga</a:t>
            </a:r>
            <a:r>
              <a:rPr lang="en-US" dirty="0"/>
              <a:t> </a:t>
            </a:r>
            <a:r>
              <a:rPr lang="en-US" dirty="0" err="1"/>
              <a:t>rĩngĩ</a:t>
            </a:r>
            <a:r>
              <a:rPr lang="en-US" dirty="0"/>
              <a:t> ta </a:t>
            </a:r>
            <a:r>
              <a:rPr lang="en-US" dirty="0" err="1"/>
              <a:t>riũa</a:t>
            </a:r>
            <a:r>
              <a:rPr lang="en-US" dirty="0"/>
              <a:t>, </a:t>
            </a:r>
            <a:r>
              <a:rPr lang="en-US" dirty="0" err="1"/>
              <a:t>rũhuho</a:t>
            </a:r>
            <a:r>
              <a:rPr lang="en-US" dirty="0"/>
              <a:t>, </a:t>
            </a:r>
            <a:r>
              <a:rPr lang="en-US" dirty="0" err="1"/>
              <a:t>na</a:t>
            </a:r>
            <a:r>
              <a:rPr lang="en-US" dirty="0"/>
              <a:t> </a:t>
            </a:r>
            <a:r>
              <a:rPr lang="en-US" dirty="0" err="1"/>
              <a:t>maĩ</a:t>
            </a:r>
            <a:r>
              <a:rPr lang="en-US" dirty="0"/>
              <a:t>. </a:t>
            </a:r>
            <a:r>
              <a:rPr lang="en-US" dirty="0" err="1"/>
              <a:t>Kũiga</a:t>
            </a:r>
            <a:r>
              <a:rPr lang="en-US" dirty="0"/>
              <a:t> </a:t>
            </a:r>
            <a:r>
              <a:rPr lang="en-US" dirty="0" err="1"/>
              <a:t>mbeca</a:t>
            </a:r>
            <a:r>
              <a:rPr lang="en-US" dirty="0"/>
              <a:t> </a:t>
            </a:r>
            <a:r>
              <a:rPr lang="en-US" dirty="0" err="1"/>
              <a:t>mũthingi-inĩ</a:t>
            </a:r>
            <a:r>
              <a:rPr lang="en-US" dirty="0"/>
              <a:t> </a:t>
            </a:r>
            <a:r>
              <a:rPr lang="en-US" dirty="0" err="1"/>
              <a:t>wa</a:t>
            </a:r>
            <a:r>
              <a:rPr lang="en-US" dirty="0"/>
              <a:t> indo </a:t>
            </a:r>
            <a:r>
              <a:rPr lang="en-US" dirty="0" err="1"/>
              <a:t>iria</a:t>
            </a:r>
            <a:r>
              <a:rPr lang="en-US" dirty="0"/>
              <a:t> </a:t>
            </a:r>
            <a:r>
              <a:rPr lang="en-US" dirty="0" err="1"/>
              <a:t>ciombagwo</a:t>
            </a:r>
            <a:r>
              <a:rPr lang="en-US" dirty="0"/>
              <a:t> </a:t>
            </a:r>
            <a:r>
              <a:rPr lang="en-US" dirty="0" err="1"/>
              <a:t>na</a:t>
            </a:r>
            <a:r>
              <a:rPr lang="en-US" dirty="0"/>
              <a:t> </a:t>
            </a:r>
            <a:r>
              <a:rPr lang="en-US" dirty="0" err="1"/>
              <a:t>njĩra</a:t>
            </a:r>
            <a:r>
              <a:rPr lang="en-US" dirty="0"/>
              <a:t> </a:t>
            </a:r>
            <a:r>
              <a:rPr lang="en-US" dirty="0" err="1"/>
              <a:t>ya</a:t>
            </a:r>
            <a:r>
              <a:rPr lang="en-US" dirty="0"/>
              <a:t> </a:t>
            </a:r>
            <a:r>
              <a:rPr lang="en-US" dirty="0" err="1"/>
              <a:t>gũthondeka</a:t>
            </a:r>
            <a:r>
              <a:rPr lang="en-US" dirty="0"/>
              <a:t> </a:t>
            </a:r>
            <a:r>
              <a:rPr lang="en-US" dirty="0" err="1"/>
              <a:t>hinya</a:t>
            </a:r>
            <a:r>
              <a:rPr lang="en-US" dirty="0"/>
              <a:t> </a:t>
            </a:r>
            <a:r>
              <a:rPr lang="en-US" dirty="0" err="1"/>
              <a:t>mwerũ</a:t>
            </a:r>
            <a:r>
              <a:rPr lang="en-US" dirty="0"/>
              <a:t> </a:t>
            </a:r>
            <a:r>
              <a:rPr lang="en-US" dirty="0" err="1"/>
              <a:t>na</a:t>
            </a:r>
            <a:r>
              <a:rPr lang="en-US" dirty="0"/>
              <a:t> </a:t>
            </a:r>
            <a:r>
              <a:rPr lang="en-US" dirty="0" err="1"/>
              <a:t>kweheria</a:t>
            </a:r>
            <a:r>
              <a:rPr lang="en-US" dirty="0"/>
              <a:t> indo </a:t>
            </a:r>
            <a:r>
              <a:rPr lang="en-US" dirty="0" err="1"/>
              <a:t>iria</a:t>
            </a:r>
            <a:r>
              <a:rPr lang="en-US" dirty="0"/>
              <a:t> </a:t>
            </a:r>
            <a:r>
              <a:rPr lang="en-US" dirty="0" err="1"/>
              <a:t>ciombagwo</a:t>
            </a:r>
            <a:r>
              <a:rPr lang="en-US" dirty="0"/>
              <a:t> </a:t>
            </a:r>
            <a:r>
              <a:rPr lang="en-US" dirty="0" err="1"/>
              <a:t>na</a:t>
            </a:r>
            <a:r>
              <a:rPr lang="en-US" dirty="0"/>
              <a:t> </a:t>
            </a:r>
            <a:r>
              <a:rPr lang="en-US" dirty="0" err="1"/>
              <a:t>njĩra</a:t>
            </a:r>
            <a:r>
              <a:rPr lang="en-US" dirty="0"/>
              <a:t> </a:t>
            </a:r>
            <a:r>
              <a:rPr lang="en-US" dirty="0" err="1"/>
              <a:t>ya</a:t>
            </a:r>
            <a:r>
              <a:rPr lang="en-US" dirty="0"/>
              <a:t> </a:t>
            </a:r>
            <a:r>
              <a:rPr lang="en-US" dirty="0" err="1"/>
              <a:t>gũthondeka</a:t>
            </a:r>
            <a:r>
              <a:rPr lang="en-US" dirty="0"/>
              <a:t> </a:t>
            </a:r>
            <a:r>
              <a:rPr lang="en-US" dirty="0" err="1"/>
              <a:t>maguta</a:t>
            </a:r>
            <a:r>
              <a:rPr lang="en-US" dirty="0"/>
              <a:t> no </a:t>
            </a:r>
            <a:r>
              <a:rPr lang="en-US" dirty="0" err="1"/>
              <a:t>kũhote</a:t>
            </a:r>
            <a:r>
              <a:rPr lang="en-US" dirty="0"/>
              <a:t> </a:t>
            </a:r>
            <a:r>
              <a:rPr lang="en-US" dirty="0" err="1"/>
              <a:t>kũnyihanyihia</a:t>
            </a:r>
            <a:r>
              <a:rPr lang="en-US" dirty="0"/>
              <a:t> </a:t>
            </a:r>
            <a:r>
              <a:rPr lang="en-US" dirty="0" err="1"/>
              <a:t>rĩera</a:t>
            </a:r>
            <a:r>
              <a:rPr lang="en-US" dirty="0"/>
              <a:t> </a:t>
            </a:r>
            <a:r>
              <a:rPr lang="en-US" dirty="0" err="1"/>
              <a:t>na</a:t>
            </a:r>
            <a:r>
              <a:rPr lang="en-US" dirty="0"/>
              <a:t> </a:t>
            </a:r>
            <a:r>
              <a:rPr lang="en-US" dirty="0" err="1"/>
              <a:t>kũniina</a:t>
            </a:r>
            <a:r>
              <a:rPr lang="en-US" dirty="0"/>
              <a:t> </a:t>
            </a:r>
            <a:r>
              <a:rPr lang="en-US" dirty="0" err="1"/>
              <a:t>ũgarũrũku</a:t>
            </a:r>
            <a:r>
              <a:rPr lang="en-US" dirty="0"/>
              <a:t> </a:t>
            </a:r>
            <a:r>
              <a:rPr lang="en-US" dirty="0" err="1"/>
              <a:t>wa</a:t>
            </a:r>
            <a:r>
              <a:rPr lang="en-US" dirty="0"/>
              <a:t> </a:t>
            </a:r>
            <a:r>
              <a:rPr lang="en-US" dirty="0" err="1"/>
              <a:t>rĩera</a:t>
            </a:r>
            <a:r>
              <a:rPr lang="en-US" dirty="0"/>
              <a:t>.</a:t>
            </a:r>
          </a:p>
          <a:p>
            <a:r>
              <a:rPr lang="en-US" dirty="0"/>
              <a:t>2. </a:t>
            </a:r>
            <a:r>
              <a:rPr lang="en-US" dirty="0" err="1"/>
              <a:t>Ũtungata</a:t>
            </a:r>
            <a:r>
              <a:rPr lang="en-US" dirty="0"/>
              <a:t> </a:t>
            </a:r>
            <a:r>
              <a:rPr lang="en-US" dirty="0" err="1"/>
              <a:t>wa</a:t>
            </a:r>
            <a:r>
              <a:rPr lang="en-US" dirty="0"/>
              <a:t> </a:t>
            </a:r>
            <a:r>
              <a:rPr lang="en-US" dirty="0" err="1"/>
              <a:t>Ũrĩmi</a:t>
            </a:r>
            <a:r>
              <a:rPr lang="en-US" dirty="0"/>
              <a:t> </a:t>
            </a:r>
            <a:r>
              <a:rPr lang="en-US" dirty="0" err="1"/>
              <a:t>wa</a:t>
            </a:r>
            <a:r>
              <a:rPr lang="en-US" dirty="0"/>
              <a:t> </a:t>
            </a:r>
            <a:r>
              <a:rPr lang="en-US" dirty="0" err="1"/>
              <a:t>Gũtũũrithia</a:t>
            </a:r>
            <a:r>
              <a:rPr lang="en-US" dirty="0"/>
              <a:t>: </a:t>
            </a:r>
            <a:r>
              <a:rPr lang="en-US" dirty="0" err="1"/>
              <a:t>Gũtwarithia</a:t>
            </a:r>
            <a:r>
              <a:rPr lang="en-US" dirty="0"/>
              <a:t> </a:t>
            </a:r>
            <a:r>
              <a:rPr lang="en-US" dirty="0" err="1"/>
              <a:t>na</a:t>
            </a:r>
            <a:r>
              <a:rPr lang="en-US" dirty="0"/>
              <a:t> </a:t>
            </a:r>
            <a:r>
              <a:rPr lang="en-US" dirty="0" err="1"/>
              <a:t>mbere</a:t>
            </a:r>
            <a:r>
              <a:rPr lang="en-US" dirty="0"/>
              <a:t> </a:t>
            </a:r>
            <a:r>
              <a:rPr lang="en-US" dirty="0" err="1"/>
              <a:t>maũndũ</a:t>
            </a:r>
            <a:r>
              <a:rPr lang="en-US" dirty="0"/>
              <a:t> ma </a:t>
            </a:r>
            <a:r>
              <a:rPr lang="en-US" dirty="0" err="1"/>
              <a:t>ũrĩmi</a:t>
            </a:r>
            <a:r>
              <a:rPr lang="en-US" dirty="0"/>
              <a:t> </a:t>
            </a:r>
            <a:r>
              <a:rPr lang="en-US" dirty="0" err="1"/>
              <a:t>wa</a:t>
            </a:r>
            <a:r>
              <a:rPr lang="en-US" dirty="0"/>
              <a:t> </a:t>
            </a:r>
            <a:r>
              <a:rPr lang="en-US" dirty="0" err="1"/>
              <a:t>gũtũũrithia</a:t>
            </a:r>
            <a:r>
              <a:rPr lang="en-US" dirty="0"/>
              <a:t>, ta </a:t>
            </a:r>
            <a:r>
              <a:rPr lang="en-US" dirty="0" err="1"/>
              <a:t>gũcenjania</a:t>
            </a:r>
            <a:r>
              <a:rPr lang="en-US" dirty="0"/>
              <a:t> </a:t>
            </a:r>
            <a:r>
              <a:rPr lang="en-US" dirty="0" err="1"/>
              <a:t>mbeũ</a:t>
            </a:r>
            <a:r>
              <a:rPr lang="en-US" dirty="0"/>
              <a:t>, </a:t>
            </a:r>
            <a:r>
              <a:rPr lang="en-US" dirty="0" err="1"/>
              <a:t>ũrĩmi</a:t>
            </a:r>
            <a:r>
              <a:rPr lang="en-US" dirty="0"/>
              <a:t> </a:t>
            </a:r>
            <a:r>
              <a:rPr lang="en-US" dirty="0" err="1"/>
              <a:t>wa</a:t>
            </a:r>
            <a:r>
              <a:rPr lang="en-US" dirty="0"/>
              <a:t> indo </a:t>
            </a:r>
            <a:r>
              <a:rPr lang="en-US" dirty="0" err="1"/>
              <a:t>cia</a:t>
            </a:r>
            <a:r>
              <a:rPr lang="en-US" dirty="0"/>
              <a:t> </a:t>
            </a:r>
            <a:r>
              <a:rPr lang="en-US" dirty="0" err="1"/>
              <a:t>kĩĩmwĩrĩ</a:t>
            </a:r>
            <a:r>
              <a:rPr lang="en-US" dirty="0"/>
              <a:t>, </a:t>
            </a:r>
            <a:r>
              <a:rPr lang="en-US" dirty="0" err="1"/>
              <a:t>na</a:t>
            </a:r>
            <a:r>
              <a:rPr lang="en-US" dirty="0"/>
              <a:t> </a:t>
            </a:r>
            <a:r>
              <a:rPr lang="en-US" dirty="0" err="1"/>
              <a:t>ũrĩmi</a:t>
            </a:r>
            <a:r>
              <a:rPr lang="en-US" dirty="0"/>
              <a:t> </a:t>
            </a:r>
            <a:r>
              <a:rPr lang="en-US" dirty="0" err="1"/>
              <a:t>wa</a:t>
            </a:r>
            <a:r>
              <a:rPr lang="en-US" dirty="0"/>
              <a:t> </a:t>
            </a:r>
            <a:r>
              <a:rPr lang="en-US" dirty="0" err="1"/>
              <a:t>mĩtitũ</a:t>
            </a:r>
            <a:r>
              <a:rPr lang="en-US" dirty="0"/>
              <a:t>, no </a:t>
            </a:r>
            <a:r>
              <a:rPr lang="en-US" dirty="0" err="1"/>
              <a:t>gũtũme</a:t>
            </a:r>
            <a:r>
              <a:rPr lang="en-US" dirty="0"/>
              <a:t> </a:t>
            </a:r>
            <a:r>
              <a:rPr lang="en-US" dirty="0" err="1"/>
              <a:t>ũgitĩri</a:t>
            </a:r>
            <a:r>
              <a:rPr lang="en-US" dirty="0"/>
              <a:t> </a:t>
            </a:r>
            <a:r>
              <a:rPr lang="en-US" dirty="0" err="1"/>
              <a:t>wa</a:t>
            </a:r>
            <a:r>
              <a:rPr lang="en-US" dirty="0"/>
              <a:t> </a:t>
            </a:r>
            <a:r>
              <a:rPr lang="en-US" dirty="0" err="1"/>
              <a:t>irio</a:t>
            </a:r>
            <a:r>
              <a:rPr lang="en-US" dirty="0"/>
              <a:t> </a:t>
            </a:r>
            <a:r>
              <a:rPr lang="en-US" dirty="0" err="1"/>
              <a:t>wongerereke</a:t>
            </a:r>
            <a:r>
              <a:rPr lang="en-US" dirty="0"/>
              <a:t> </a:t>
            </a:r>
            <a:r>
              <a:rPr lang="en-US" dirty="0" err="1"/>
              <a:t>na</a:t>
            </a:r>
            <a:r>
              <a:rPr lang="en-US" dirty="0"/>
              <a:t> </a:t>
            </a:r>
            <a:r>
              <a:rPr lang="en-US" dirty="0" err="1"/>
              <a:t>ũnyihanyihie</a:t>
            </a:r>
            <a:r>
              <a:rPr lang="en-US" dirty="0"/>
              <a:t> </a:t>
            </a:r>
            <a:r>
              <a:rPr lang="en-US" dirty="0" err="1"/>
              <a:t>moimĩrĩro</a:t>
            </a:r>
            <a:r>
              <a:rPr lang="en-US" dirty="0"/>
              <a:t> </a:t>
            </a:r>
            <a:r>
              <a:rPr lang="en-US" dirty="0" err="1"/>
              <a:t>moru</a:t>
            </a:r>
            <a:r>
              <a:rPr lang="en-US" dirty="0"/>
              <a:t> ma </a:t>
            </a:r>
            <a:r>
              <a:rPr lang="en-US" dirty="0" err="1"/>
              <a:t>ũrĩmi</a:t>
            </a:r>
            <a:r>
              <a:rPr lang="en-US" dirty="0"/>
              <a:t> </a:t>
            </a:r>
            <a:r>
              <a:rPr lang="en-US" dirty="0" err="1"/>
              <a:t>harĩ</a:t>
            </a:r>
            <a:r>
              <a:rPr lang="en-US" dirty="0"/>
              <a:t> </a:t>
            </a:r>
            <a:r>
              <a:rPr lang="en-US" dirty="0" err="1"/>
              <a:t>thĩ</a:t>
            </a:r>
            <a:r>
              <a:rPr lang="en-US" dirty="0"/>
              <a:t>. </a:t>
            </a:r>
            <a:r>
              <a:rPr lang="en-US" dirty="0" err="1"/>
              <a:t>Kũnyita</a:t>
            </a:r>
            <a:r>
              <a:rPr lang="en-US" dirty="0"/>
              <a:t> </a:t>
            </a:r>
            <a:r>
              <a:rPr lang="en-US" dirty="0" err="1"/>
              <a:t>mbaru</a:t>
            </a:r>
            <a:r>
              <a:rPr lang="en-US" dirty="0"/>
              <a:t> </a:t>
            </a:r>
            <a:r>
              <a:rPr lang="en-US" dirty="0" err="1"/>
              <a:t>arĩmi</a:t>
            </a:r>
            <a:r>
              <a:rPr lang="en-US" dirty="0"/>
              <a:t> a </a:t>
            </a:r>
            <a:r>
              <a:rPr lang="en-US" dirty="0" err="1"/>
              <a:t>gĩcigo</a:t>
            </a:r>
            <a:r>
              <a:rPr lang="en-US" dirty="0"/>
              <a:t> </a:t>
            </a:r>
            <a:r>
              <a:rPr lang="en-US" dirty="0" err="1"/>
              <a:t>na</a:t>
            </a:r>
            <a:r>
              <a:rPr lang="en-US" dirty="0"/>
              <a:t> </a:t>
            </a:r>
            <a:r>
              <a:rPr lang="en-US" dirty="0" err="1"/>
              <a:t>arĩa</a:t>
            </a:r>
            <a:r>
              <a:rPr lang="en-US" dirty="0"/>
              <a:t> </a:t>
            </a:r>
            <a:r>
              <a:rPr lang="en-US" dirty="0" err="1"/>
              <a:t>anyinyi</a:t>
            </a:r>
            <a:r>
              <a:rPr lang="en-US" dirty="0"/>
              <a:t> no </a:t>
            </a:r>
            <a:r>
              <a:rPr lang="en-US" dirty="0" err="1"/>
              <a:t>kũhote</a:t>
            </a:r>
            <a:r>
              <a:rPr lang="en-US" dirty="0"/>
              <a:t> </a:t>
            </a:r>
            <a:r>
              <a:rPr lang="en-US" dirty="0" err="1"/>
              <a:t>kũnyihanyihia</a:t>
            </a:r>
            <a:r>
              <a:rPr lang="en-US" dirty="0"/>
              <a:t> </a:t>
            </a:r>
            <a:r>
              <a:rPr lang="en-US" dirty="0" err="1"/>
              <a:t>kaboni</a:t>
            </a:r>
            <a:r>
              <a:rPr lang="en-US" dirty="0"/>
              <a:t> </a:t>
            </a:r>
            <a:r>
              <a:rPr lang="en-US" dirty="0" err="1"/>
              <a:t>ĩrĩa</a:t>
            </a:r>
            <a:r>
              <a:rPr lang="en-US" dirty="0"/>
              <a:t> </a:t>
            </a:r>
            <a:r>
              <a:rPr lang="en-US" dirty="0" err="1"/>
              <a:t>ĩhutanĩtie</a:t>
            </a:r>
            <a:r>
              <a:rPr lang="en-US" dirty="0"/>
              <a:t> </a:t>
            </a:r>
            <a:r>
              <a:rPr lang="en-US" dirty="0" err="1"/>
              <a:t>na</a:t>
            </a:r>
            <a:r>
              <a:rPr lang="en-US" dirty="0"/>
              <a:t> </a:t>
            </a:r>
            <a:r>
              <a:rPr lang="en-US" dirty="0" err="1"/>
              <a:t>gũtwarithia</a:t>
            </a:r>
            <a:r>
              <a:rPr lang="en-US" dirty="0"/>
              <a:t> </a:t>
            </a:r>
            <a:r>
              <a:rPr lang="en-US" dirty="0" err="1"/>
              <a:t>irio</a:t>
            </a:r>
            <a:r>
              <a:rPr lang="en-US" dirty="0"/>
              <a:t>.</a:t>
            </a:r>
          </a:p>
          <a:p>
            <a:r>
              <a:rPr lang="en-US" dirty="0"/>
              <a:t>3. </a:t>
            </a:r>
            <a:r>
              <a:rPr lang="en-US" dirty="0" err="1"/>
              <a:t>Mĩbango</a:t>
            </a:r>
            <a:r>
              <a:rPr lang="en-US" dirty="0"/>
              <a:t> </a:t>
            </a:r>
            <a:r>
              <a:rPr lang="en-US" dirty="0" err="1"/>
              <a:t>ya</a:t>
            </a:r>
            <a:r>
              <a:rPr lang="en-US" dirty="0"/>
              <a:t> </a:t>
            </a:r>
            <a:r>
              <a:rPr lang="en-US" dirty="0" err="1"/>
              <a:t>Ũgitĩri</a:t>
            </a:r>
            <a:r>
              <a:rPr lang="en-US" dirty="0"/>
              <a:t> </a:t>
            </a:r>
            <a:r>
              <a:rPr lang="en-US" dirty="0" err="1"/>
              <a:t>na</a:t>
            </a:r>
            <a:r>
              <a:rPr lang="en-US" dirty="0"/>
              <a:t> </a:t>
            </a:r>
            <a:r>
              <a:rPr lang="en-US" dirty="0" err="1"/>
              <a:t>ya</a:t>
            </a:r>
            <a:r>
              <a:rPr lang="en-US" dirty="0"/>
              <a:t> </a:t>
            </a:r>
            <a:r>
              <a:rPr lang="en-US" dirty="0" err="1"/>
              <a:t>Kũiga</a:t>
            </a:r>
            <a:r>
              <a:rPr lang="en-US" dirty="0"/>
              <a:t> </a:t>
            </a:r>
            <a:r>
              <a:rPr lang="en-US" dirty="0" err="1"/>
              <a:t>Mĩtĩ</a:t>
            </a:r>
            <a:r>
              <a:rPr lang="en-US" dirty="0"/>
              <a:t> </a:t>
            </a:r>
            <a:r>
              <a:rPr lang="en-US" dirty="0" err="1"/>
              <a:t>Mĩrũngarũ</a:t>
            </a:r>
            <a:r>
              <a:rPr lang="en-US" dirty="0"/>
              <a:t>: </a:t>
            </a:r>
            <a:r>
              <a:rPr lang="en-US" dirty="0" err="1"/>
              <a:t>Kũhũthĩra</a:t>
            </a:r>
            <a:r>
              <a:rPr lang="en-US" dirty="0"/>
              <a:t> </a:t>
            </a:r>
            <a:r>
              <a:rPr lang="en-US" dirty="0" err="1"/>
              <a:t>mĩbango</a:t>
            </a:r>
            <a:r>
              <a:rPr lang="en-US" dirty="0"/>
              <a:t> </a:t>
            </a:r>
            <a:r>
              <a:rPr lang="en-US" dirty="0" err="1"/>
              <a:t>ya</a:t>
            </a:r>
            <a:r>
              <a:rPr lang="en-US" dirty="0"/>
              <a:t> </a:t>
            </a:r>
            <a:r>
              <a:rPr lang="en-US" dirty="0" err="1"/>
              <a:t>ũgitĩri</a:t>
            </a:r>
            <a:r>
              <a:rPr lang="en-US" dirty="0"/>
              <a:t> </a:t>
            </a:r>
            <a:r>
              <a:rPr lang="en-US" dirty="0" err="1"/>
              <a:t>nĩguo</a:t>
            </a:r>
            <a:r>
              <a:rPr lang="en-US" dirty="0"/>
              <a:t> </a:t>
            </a:r>
            <a:r>
              <a:rPr lang="en-US" dirty="0" err="1"/>
              <a:t>ũgitĩri</a:t>
            </a:r>
            <a:r>
              <a:rPr lang="en-US" dirty="0"/>
              <a:t> </a:t>
            </a:r>
            <a:r>
              <a:rPr lang="en-US" dirty="0" err="1"/>
              <a:t>wa</a:t>
            </a:r>
            <a:r>
              <a:rPr lang="en-US" dirty="0"/>
              <a:t> indo </a:t>
            </a:r>
            <a:r>
              <a:rPr lang="en-US" dirty="0" err="1"/>
              <a:t>iria</a:t>
            </a:r>
            <a:r>
              <a:rPr lang="en-US" dirty="0"/>
              <a:t> </a:t>
            </a:r>
            <a:r>
              <a:rPr lang="en-US" dirty="0" err="1"/>
              <a:t>irĩ</a:t>
            </a:r>
            <a:r>
              <a:rPr lang="en-US" dirty="0"/>
              <a:t> </a:t>
            </a:r>
            <a:r>
              <a:rPr lang="en-US" dirty="0" err="1"/>
              <a:t>ũgwati-inĩ</a:t>
            </a:r>
            <a:r>
              <a:rPr lang="en-US" dirty="0"/>
              <a:t> </a:t>
            </a:r>
            <a:r>
              <a:rPr lang="en-US" dirty="0" err="1"/>
              <a:t>na</a:t>
            </a:r>
            <a:r>
              <a:rPr lang="en-US" dirty="0"/>
              <a:t> </a:t>
            </a:r>
            <a:r>
              <a:rPr lang="en-US" dirty="0" err="1"/>
              <a:t>mĩikaro</a:t>
            </a:r>
            <a:r>
              <a:rPr lang="en-US" dirty="0"/>
              <a:t> </a:t>
            </a:r>
            <a:r>
              <a:rPr lang="en-US" dirty="0" err="1"/>
              <a:t>yacio</a:t>
            </a:r>
            <a:r>
              <a:rPr lang="en-US" dirty="0"/>
              <a:t> </a:t>
            </a:r>
            <a:r>
              <a:rPr lang="en-US" dirty="0" err="1"/>
              <a:t>nĩ</a:t>
            </a:r>
            <a:r>
              <a:rPr lang="en-US" dirty="0"/>
              <a:t> </a:t>
            </a:r>
            <a:r>
              <a:rPr lang="en-US" dirty="0" err="1"/>
              <a:t>wa</a:t>
            </a:r>
            <a:r>
              <a:rPr lang="en-US" dirty="0"/>
              <a:t> </a:t>
            </a:r>
            <a:r>
              <a:rPr lang="en-US" dirty="0" err="1"/>
              <a:t>bata</a:t>
            </a:r>
            <a:r>
              <a:rPr lang="en-US" dirty="0"/>
              <a:t> </a:t>
            </a:r>
            <a:r>
              <a:rPr lang="en-US" dirty="0" err="1"/>
              <a:t>mũno</a:t>
            </a:r>
            <a:r>
              <a:rPr lang="en-US" dirty="0"/>
              <a:t>. </a:t>
            </a:r>
            <a:r>
              <a:rPr lang="en-US" dirty="0" err="1"/>
              <a:t>Mĩbango</a:t>
            </a:r>
            <a:r>
              <a:rPr lang="en-US" dirty="0"/>
              <a:t> </a:t>
            </a:r>
            <a:r>
              <a:rPr lang="en-US" dirty="0" err="1"/>
              <a:t>ya</a:t>
            </a:r>
            <a:r>
              <a:rPr lang="en-US" dirty="0"/>
              <a:t> </a:t>
            </a:r>
            <a:r>
              <a:rPr lang="en-US" dirty="0" err="1"/>
              <a:t>gũcokia</a:t>
            </a:r>
            <a:r>
              <a:rPr lang="en-US" dirty="0"/>
              <a:t> </a:t>
            </a:r>
            <a:r>
              <a:rPr lang="en-US" dirty="0" err="1"/>
              <a:t>mĩtĩ</a:t>
            </a:r>
            <a:r>
              <a:rPr lang="en-US" dirty="0"/>
              <a:t> </a:t>
            </a:r>
            <a:r>
              <a:rPr lang="en-US" dirty="0" err="1"/>
              <a:t>na</a:t>
            </a:r>
            <a:r>
              <a:rPr lang="en-US" dirty="0"/>
              <a:t> </a:t>
            </a:r>
            <a:r>
              <a:rPr lang="en-US" dirty="0" err="1"/>
              <a:t>kũiga</a:t>
            </a:r>
            <a:r>
              <a:rPr lang="en-US" dirty="0"/>
              <a:t> </a:t>
            </a:r>
            <a:r>
              <a:rPr lang="en-US" dirty="0" err="1"/>
              <a:t>mĩtĩ</a:t>
            </a:r>
            <a:r>
              <a:rPr lang="en-US" dirty="0"/>
              <a:t> </a:t>
            </a:r>
            <a:r>
              <a:rPr lang="en-US" dirty="0" err="1"/>
              <a:t>mĩnene</a:t>
            </a:r>
            <a:r>
              <a:rPr lang="en-US" dirty="0"/>
              <a:t> no </a:t>
            </a:r>
            <a:r>
              <a:rPr lang="en-US" dirty="0" err="1"/>
              <a:t>ĩnyite</a:t>
            </a:r>
            <a:r>
              <a:rPr lang="en-US" dirty="0"/>
              <a:t> </a:t>
            </a:r>
            <a:r>
              <a:rPr lang="en-US" dirty="0" err="1"/>
              <a:t>kaboni</a:t>
            </a:r>
            <a:r>
              <a:rPr lang="en-US" dirty="0"/>
              <a:t> </a:t>
            </a:r>
            <a:r>
              <a:rPr lang="en-US" dirty="0" err="1"/>
              <a:t>dayoksaidi</a:t>
            </a:r>
            <a:r>
              <a:rPr lang="en-US" dirty="0"/>
              <a:t>, </a:t>
            </a:r>
            <a:r>
              <a:rPr lang="en-US" dirty="0" err="1"/>
              <a:t>ĩcokerie</a:t>
            </a:r>
            <a:r>
              <a:rPr lang="en-US" dirty="0"/>
              <a:t> </a:t>
            </a:r>
            <a:r>
              <a:rPr lang="en-US" dirty="0" err="1"/>
              <a:t>mĩhĩrĩga</a:t>
            </a:r>
            <a:r>
              <a:rPr lang="en-US" dirty="0"/>
              <a:t> </a:t>
            </a:r>
            <a:r>
              <a:rPr lang="en-US" dirty="0" err="1"/>
              <a:t>ya</a:t>
            </a:r>
            <a:r>
              <a:rPr lang="en-US" dirty="0"/>
              <a:t> indo </a:t>
            </a:r>
            <a:r>
              <a:rPr lang="en-US" dirty="0" err="1"/>
              <a:t>iria</a:t>
            </a:r>
            <a:r>
              <a:rPr lang="en-US" dirty="0"/>
              <a:t> </a:t>
            </a:r>
            <a:r>
              <a:rPr lang="en-US" dirty="0" err="1"/>
              <a:t>irĩ</a:t>
            </a:r>
            <a:r>
              <a:rPr lang="en-US" dirty="0"/>
              <a:t> </a:t>
            </a:r>
            <a:r>
              <a:rPr lang="en-US" dirty="0" err="1"/>
              <a:t>muoyo</a:t>
            </a:r>
            <a:r>
              <a:rPr lang="en-US" dirty="0"/>
              <a:t>, </a:t>
            </a:r>
            <a:r>
              <a:rPr lang="en-US" dirty="0" err="1"/>
              <a:t>na</a:t>
            </a:r>
            <a:r>
              <a:rPr lang="en-US" dirty="0"/>
              <a:t> </a:t>
            </a:r>
            <a:r>
              <a:rPr lang="en-US" dirty="0" err="1"/>
              <a:t>ĩgatũma</a:t>
            </a:r>
            <a:r>
              <a:rPr lang="en-US" dirty="0"/>
              <a:t> indo </a:t>
            </a:r>
            <a:r>
              <a:rPr lang="en-US" dirty="0" err="1"/>
              <a:t>iria</a:t>
            </a:r>
            <a:r>
              <a:rPr lang="en-US" dirty="0"/>
              <a:t> </a:t>
            </a:r>
            <a:r>
              <a:rPr lang="en-US" dirty="0" err="1"/>
              <a:t>irĩ</a:t>
            </a:r>
            <a:r>
              <a:rPr lang="en-US" dirty="0"/>
              <a:t> </a:t>
            </a:r>
            <a:r>
              <a:rPr lang="en-US" dirty="0" err="1"/>
              <a:t>muoyo</a:t>
            </a:r>
            <a:r>
              <a:rPr lang="en-US" dirty="0"/>
              <a:t> </a:t>
            </a:r>
            <a:r>
              <a:rPr lang="en-US" dirty="0" err="1"/>
              <a:t>ikorũo</a:t>
            </a:r>
            <a:r>
              <a:rPr lang="en-US" dirty="0"/>
              <a:t> </a:t>
            </a:r>
            <a:r>
              <a:rPr lang="en-US" dirty="0" err="1"/>
              <a:t>na</a:t>
            </a:r>
            <a:r>
              <a:rPr lang="en-US" dirty="0"/>
              <a:t> </a:t>
            </a:r>
            <a:r>
              <a:rPr lang="en-US" dirty="0" err="1"/>
              <a:t>mĩhĩrĩga</a:t>
            </a:r>
            <a:r>
              <a:rPr lang="en-US" dirty="0"/>
              <a:t> </a:t>
            </a:r>
            <a:r>
              <a:rPr lang="en-US" dirty="0" err="1"/>
              <a:t>mĩingĩ</a:t>
            </a:r>
            <a:r>
              <a:rPr lang="en-US" dirty="0"/>
              <a:t>.</a:t>
            </a:r>
          </a:p>
          <a:p>
            <a:endParaRPr lang="en-US" dirty="0"/>
          </a:p>
        </p:txBody>
      </p:sp>
    </p:spTree>
    <p:extLst>
      <p:ext uri="{BB962C8B-B14F-4D97-AF65-F5344CB8AC3E}">
        <p14:creationId xmlns:p14="http://schemas.microsoft.com/office/powerpoint/2010/main" val="41896211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accent5"/>
                </a:solidFill>
              </a:rPr>
              <a:t>Thĩna</a:t>
            </a:r>
            <a:r>
              <a:rPr lang="en-US" dirty="0">
                <a:solidFill>
                  <a:schemeClr val="accent5"/>
                </a:solidFill>
              </a:rPr>
              <a:t> </a:t>
            </a:r>
            <a:r>
              <a:rPr lang="en-US" dirty="0" err="1">
                <a:solidFill>
                  <a:schemeClr val="accent5"/>
                </a:solidFill>
              </a:rPr>
              <a:t>wa</a:t>
            </a:r>
            <a:r>
              <a:rPr lang="en-US" dirty="0">
                <a:solidFill>
                  <a:schemeClr val="accent5"/>
                </a:solidFill>
              </a:rPr>
              <a:t> 3: </a:t>
            </a:r>
            <a:r>
              <a:rPr lang="en-US" dirty="0" err="1">
                <a:solidFill>
                  <a:schemeClr val="accent5"/>
                </a:solidFill>
              </a:rPr>
              <a:t>Ũrigitani</a:t>
            </a:r>
            <a:r>
              <a:rPr lang="en-US" dirty="0">
                <a:solidFill>
                  <a:schemeClr val="accent5"/>
                </a:solidFill>
              </a:rPr>
              <a:t> </a:t>
            </a:r>
            <a:r>
              <a:rPr lang="en-US" dirty="0" err="1">
                <a:solidFill>
                  <a:schemeClr val="accent5"/>
                </a:solidFill>
              </a:rPr>
              <a:t>wa</a:t>
            </a:r>
            <a:r>
              <a:rPr lang="en-US" dirty="0">
                <a:solidFill>
                  <a:schemeClr val="accent5"/>
                </a:solidFill>
              </a:rPr>
              <a:t> </a:t>
            </a:r>
            <a:r>
              <a:rPr lang="en-US" dirty="0" err="1">
                <a:solidFill>
                  <a:schemeClr val="accent5"/>
                </a:solidFill>
              </a:rPr>
              <a:t>Ũtũũro</a:t>
            </a:r>
            <a:endParaRPr lang="en-US" dirty="0">
              <a:solidFill>
                <a:schemeClr val="accent5"/>
              </a:solidFill>
            </a:endParaRPr>
          </a:p>
        </p:txBody>
      </p:sp>
      <p:sp>
        <p:nvSpPr>
          <p:cNvPr id="3" name="Content Placeholder 2"/>
          <p:cNvSpPr>
            <a:spLocks noGrp="1"/>
          </p:cNvSpPr>
          <p:nvPr>
            <p:ph idx="1"/>
          </p:nvPr>
        </p:nvSpPr>
        <p:spPr/>
        <p:txBody>
          <a:bodyPr/>
          <a:lstStyle/>
          <a:p>
            <a:pPr marL="0" indent="0">
              <a:buNone/>
            </a:pPr>
            <a:r>
              <a:rPr lang="en-US" dirty="0" err="1"/>
              <a:t>Thĩna</a:t>
            </a:r>
            <a:endParaRPr lang="en-US" dirty="0"/>
          </a:p>
          <a:p>
            <a:pPr marL="0" indent="0">
              <a:buNone/>
            </a:pPr>
            <a:r>
              <a:rPr lang="en-US" dirty="0" err="1"/>
              <a:t>Gũkorũo</a:t>
            </a:r>
            <a:r>
              <a:rPr lang="en-US" dirty="0"/>
              <a:t> </a:t>
            </a:r>
            <a:r>
              <a:rPr lang="en-US" dirty="0" err="1"/>
              <a:t>andũ</a:t>
            </a:r>
            <a:r>
              <a:rPr lang="en-US" dirty="0"/>
              <a:t> </a:t>
            </a:r>
            <a:r>
              <a:rPr lang="en-US" dirty="0" err="1"/>
              <a:t>matarĩ</a:t>
            </a:r>
            <a:r>
              <a:rPr lang="en-US" dirty="0"/>
              <a:t> </a:t>
            </a:r>
            <a:r>
              <a:rPr lang="en-US" dirty="0" err="1"/>
              <a:t>na</a:t>
            </a:r>
            <a:r>
              <a:rPr lang="en-US" dirty="0"/>
              <a:t> </a:t>
            </a:r>
            <a:r>
              <a:rPr lang="en-US" dirty="0" err="1"/>
              <a:t>kĩhooto</a:t>
            </a:r>
            <a:r>
              <a:rPr lang="en-US" dirty="0"/>
              <a:t> </a:t>
            </a:r>
            <a:r>
              <a:rPr lang="en-US" dirty="0" err="1"/>
              <a:t>kĩgiĩ</a:t>
            </a:r>
            <a:r>
              <a:rPr lang="en-US" dirty="0"/>
              <a:t> </a:t>
            </a:r>
            <a:r>
              <a:rPr lang="en-US" dirty="0" err="1"/>
              <a:t>maũndũ</a:t>
            </a:r>
            <a:r>
              <a:rPr lang="en-US" dirty="0"/>
              <a:t> ma </a:t>
            </a:r>
            <a:r>
              <a:rPr lang="en-US" dirty="0" err="1"/>
              <a:t>kĩĩmbeca</a:t>
            </a:r>
            <a:r>
              <a:rPr lang="en-US" dirty="0"/>
              <a:t>, </a:t>
            </a:r>
            <a:r>
              <a:rPr lang="en-US" dirty="0" err="1"/>
              <a:t>mũthutũkanio</a:t>
            </a:r>
            <a:r>
              <a:rPr lang="en-US" dirty="0"/>
              <a:t> </a:t>
            </a:r>
            <a:r>
              <a:rPr lang="en-US" dirty="0" err="1"/>
              <a:t>wa</a:t>
            </a:r>
            <a:r>
              <a:rPr lang="en-US" dirty="0"/>
              <a:t> </a:t>
            </a:r>
            <a:r>
              <a:rPr lang="en-US" dirty="0" err="1"/>
              <a:t>arũme</a:t>
            </a:r>
            <a:r>
              <a:rPr lang="en-US" dirty="0"/>
              <a:t> </a:t>
            </a:r>
            <a:r>
              <a:rPr lang="en-US" dirty="0" err="1"/>
              <a:t>na</a:t>
            </a:r>
            <a:r>
              <a:rPr lang="en-US" dirty="0"/>
              <a:t> </a:t>
            </a:r>
            <a:r>
              <a:rPr lang="en-US" dirty="0" err="1"/>
              <a:t>atumia</a:t>
            </a:r>
            <a:r>
              <a:rPr lang="en-US" dirty="0"/>
              <a:t>, </a:t>
            </a:r>
            <a:r>
              <a:rPr lang="en-US" dirty="0" err="1"/>
              <a:t>na</a:t>
            </a:r>
            <a:r>
              <a:rPr lang="en-US" dirty="0"/>
              <a:t> </a:t>
            </a:r>
            <a:r>
              <a:rPr lang="en-US" dirty="0" err="1"/>
              <a:t>wagi</a:t>
            </a:r>
            <a:r>
              <a:rPr lang="en-US" dirty="0"/>
              <a:t> </a:t>
            </a:r>
            <a:r>
              <a:rPr lang="en-US" dirty="0" err="1"/>
              <a:t>wa</a:t>
            </a:r>
            <a:r>
              <a:rPr lang="en-US" dirty="0"/>
              <a:t> </a:t>
            </a:r>
            <a:r>
              <a:rPr lang="en-US" dirty="0" err="1"/>
              <a:t>kĩhooto</a:t>
            </a:r>
            <a:r>
              <a:rPr lang="en-US" dirty="0"/>
              <a:t> </a:t>
            </a:r>
            <a:r>
              <a:rPr lang="en-US" dirty="0" err="1"/>
              <a:t>wa</a:t>
            </a:r>
            <a:r>
              <a:rPr lang="en-US" dirty="0"/>
              <a:t> </a:t>
            </a:r>
            <a:r>
              <a:rPr lang="en-US" dirty="0" err="1"/>
              <a:t>kĩĩmera</a:t>
            </a:r>
            <a:r>
              <a:rPr lang="en-US" dirty="0"/>
              <a:t>, </a:t>
            </a:r>
            <a:r>
              <a:rPr lang="en-US" dirty="0" err="1"/>
              <a:t>nĩ</a:t>
            </a:r>
            <a:r>
              <a:rPr lang="en-US" dirty="0"/>
              <a:t> </a:t>
            </a:r>
            <a:r>
              <a:rPr lang="en-US" dirty="0" err="1"/>
              <a:t>gũtũmĩte</a:t>
            </a:r>
            <a:r>
              <a:rPr lang="en-US" dirty="0"/>
              <a:t> </a:t>
            </a:r>
            <a:r>
              <a:rPr lang="en-US" dirty="0" err="1"/>
              <a:t>andũ</a:t>
            </a:r>
            <a:r>
              <a:rPr lang="en-US" dirty="0"/>
              <a:t> </a:t>
            </a:r>
            <a:r>
              <a:rPr lang="en-US" dirty="0" err="1"/>
              <a:t>matũũre</a:t>
            </a:r>
            <a:r>
              <a:rPr lang="en-US" dirty="0"/>
              <a:t> </a:t>
            </a:r>
            <a:r>
              <a:rPr lang="en-US" dirty="0" err="1"/>
              <a:t>matarĩ</a:t>
            </a:r>
            <a:r>
              <a:rPr lang="en-US" dirty="0"/>
              <a:t> </a:t>
            </a:r>
            <a:r>
              <a:rPr lang="en-US" dirty="0" err="1"/>
              <a:t>na</a:t>
            </a:r>
            <a:r>
              <a:rPr lang="en-US" dirty="0"/>
              <a:t> </a:t>
            </a:r>
            <a:r>
              <a:rPr lang="en-US" dirty="0" err="1"/>
              <a:t>ũiguano</a:t>
            </a:r>
            <a:r>
              <a:rPr lang="en-US" dirty="0"/>
              <a:t> </a:t>
            </a:r>
            <a:r>
              <a:rPr lang="en-US" dirty="0" err="1"/>
              <a:t>na</a:t>
            </a:r>
            <a:r>
              <a:rPr lang="en-US" dirty="0"/>
              <a:t> </a:t>
            </a:r>
            <a:r>
              <a:rPr lang="en-US" dirty="0" err="1"/>
              <a:t>matarĩ</a:t>
            </a:r>
            <a:r>
              <a:rPr lang="en-US" dirty="0"/>
              <a:t> </a:t>
            </a:r>
            <a:r>
              <a:rPr lang="en-US" dirty="0" err="1"/>
              <a:t>na</a:t>
            </a:r>
            <a:r>
              <a:rPr lang="en-US" dirty="0"/>
              <a:t> </a:t>
            </a:r>
            <a:r>
              <a:rPr lang="en-US" dirty="0" err="1"/>
              <a:t>ũgitĩri</a:t>
            </a:r>
            <a:r>
              <a:rPr lang="en-US" dirty="0"/>
              <a:t>. </a:t>
            </a:r>
            <a:r>
              <a:rPr lang="en-US" dirty="0" err="1"/>
              <a:t>Gũtirĩ</a:t>
            </a:r>
            <a:r>
              <a:rPr lang="en-US" dirty="0"/>
              <a:t> </a:t>
            </a:r>
            <a:r>
              <a:rPr lang="en-US" dirty="0" err="1"/>
              <a:t>ũigananu</a:t>
            </a:r>
            <a:r>
              <a:rPr lang="en-US" dirty="0"/>
              <a:t> </a:t>
            </a:r>
            <a:r>
              <a:rPr lang="en-US" dirty="0" err="1"/>
              <a:t>wa</a:t>
            </a:r>
            <a:r>
              <a:rPr lang="en-US" dirty="0"/>
              <a:t> </a:t>
            </a:r>
            <a:r>
              <a:rPr lang="en-US" dirty="0" err="1"/>
              <a:t>kĩĩmbeca</a:t>
            </a:r>
            <a:r>
              <a:rPr lang="en-US" dirty="0"/>
              <a:t> </a:t>
            </a:r>
            <a:r>
              <a:rPr lang="en-US" dirty="0" err="1"/>
              <a:t>ũrehaga</a:t>
            </a:r>
            <a:r>
              <a:rPr lang="en-US" dirty="0"/>
              <a:t> </a:t>
            </a:r>
            <a:r>
              <a:rPr lang="en-US" dirty="0" err="1"/>
              <a:t>ũthĩni</a:t>
            </a:r>
            <a:r>
              <a:rPr lang="en-US" dirty="0"/>
              <a:t> </a:t>
            </a:r>
            <a:r>
              <a:rPr lang="en-US" dirty="0" err="1"/>
              <a:t>na</a:t>
            </a:r>
            <a:r>
              <a:rPr lang="en-US" dirty="0"/>
              <a:t> </a:t>
            </a:r>
            <a:r>
              <a:rPr lang="en-US" dirty="0" err="1"/>
              <a:t>kwaga</a:t>
            </a:r>
            <a:r>
              <a:rPr lang="en-US" dirty="0"/>
              <a:t> </a:t>
            </a:r>
            <a:r>
              <a:rPr lang="en-US" dirty="0" err="1"/>
              <a:t>ũhoti</a:t>
            </a:r>
            <a:r>
              <a:rPr lang="en-US" dirty="0"/>
              <a:t> </a:t>
            </a:r>
            <a:r>
              <a:rPr lang="en-US" dirty="0" err="1"/>
              <a:t>wa</a:t>
            </a:r>
            <a:r>
              <a:rPr lang="en-US" dirty="0"/>
              <a:t> </a:t>
            </a:r>
            <a:r>
              <a:rPr lang="en-US" dirty="0" err="1"/>
              <a:t>kũgĩa</a:t>
            </a:r>
            <a:r>
              <a:rPr lang="en-US" dirty="0"/>
              <a:t> </a:t>
            </a:r>
            <a:r>
              <a:rPr lang="en-US" dirty="0" err="1"/>
              <a:t>na</a:t>
            </a:r>
            <a:r>
              <a:rPr lang="en-US" dirty="0"/>
              <a:t> </a:t>
            </a:r>
            <a:r>
              <a:rPr lang="en-US" dirty="0" err="1"/>
              <a:t>gĩthomo</a:t>
            </a:r>
            <a:r>
              <a:rPr lang="en-US" dirty="0"/>
              <a:t>, </a:t>
            </a:r>
            <a:r>
              <a:rPr lang="en-US" dirty="0" err="1"/>
              <a:t>ũrigitani</a:t>
            </a:r>
            <a:r>
              <a:rPr lang="en-US" dirty="0"/>
              <a:t>, </a:t>
            </a:r>
            <a:r>
              <a:rPr lang="en-US" dirty="0" err="1"/>
              <a:t>na</a:t>
            </a:r>
            <a:r>
              <a:rPr lang="en-US" dirty="0"/>
              <a:t> </a:t>
            </a:r>
            <a:r>
              <a:rPr lang="en-US" dirty="0" err="1"/>
              <a:t>mĩeke</a:t>
            </a:r>
            <a:r>
              <a:rPr lang="en-US" dirty="0"/>
              <a:t>. </a:t>
            </a:r>
            <a:r>
              <a:rPr lang="en-US" dirty="0" err="1"/>
              <a:t>Gũthutũkanio</a:t>
            </a:r>
            <a:r>
              <a:rPr lang="en-US" dirty="0"/>
              <a:t> </a:t>
            </a:r>
            <a:r>
              <a:rPr lang="en-US" dirty="0" err="1"/>
              <a:t>nĩ</a:t>
            </a:r>
            <a:r>
              <a:rPr lang="en-US" dirty="0"/>
              <a:t> </a:t>
            </a:r>
            <a:r>
              <a:rPr lang="en-US" dirty="0" err="1"/>
              <a:t>ũndũ</a:t>
            </a:r>
            <a:r>
              <a:rPr lang="en-US" dirty="0"/>
              <a:t> </a:t>
            </a:r>
            <a:r>
              <a:rPr lang="en-US" dirty="0" err="1"/>
              <a:t>wa</a:t>
            </a:r>
            <a:r>
              <a:rPr lang="en-US" dirty="0"/>
              <a:t> </a:t>
            </a:r>
            <a:r>
              <a:rPr lang="en-US" dirty="0" err="1"/>
              <a:t>mũthuri</a:t>
            </a:r>
            <a:r>
              <a:rPr lang="en-US" dirty="0"/>
              <a:t> </a:t>
            </a:r>
            <a:r>
              <a:rPr lang="en-US" dirty="0" err="1"/>
              <a:t>na</a:t>
            </a:r>
            <a:r>
              <a:rPr lang="en-US" dirty="0"/>
              <a:t> </a:t>
            </a:r>
            <a:r>
              <a:rPr lang="en-US" dirty="0" err="1"/>
              <a:t>mũtumia</a:t>
            </a:r>
            <a:r>
              <a:rPr lang="en-US" dirty="0"/>
              <a:t> </a:t>
            </a:r>
            <a:r>
              <a:rPr lang="en-US" dirty="0" err="1"/>
              <a:t>kũgiragia</a:t>
            </a:r>
            <a:r>
              <a:rPr lang="en-US" dirty="0"/>
              <a:t> </a:t>
            </a:r>
            <a:r>
              <a:rPr lang="en-US" dirty="0" err="1"/>
              <a:t>nuthu</a:t>
            </a:r>
            <a:r>
              <a:rPr lang="en-US" dirty="0"/>
              <a:t> </a:t>
            </a:r>
            <a:r>
              <a:rPr lang="en-US" dirty="0" err="1"/>
              <a:t>ya</a:t>
            </a:r>
            <a:r>
              <a:rPr lang="en-US" dirty="0"/>
              <a:t> </a:t>
            </a:r>
            <a:r>
              <a:rPr lang="en-US" dirty="0" err="1"/>
              <a:t>andũ</a:t>
            </a:r>
            <a:r>
              <a:rPr lang="en-US" dirty="0"/>
              <a:t> </a:t>
            </a:r>
            <a:r>
              <a:rPr lang="en-US" dirty="0" err="1"/>
              <a:t>magĩe</a:t>
            </a:r>
            <a:r>
              <a:rPr lang="en-US" dirty="0"/>
              <a:t> </a:t>
            </a:r>
            <a:r>
              <a:rPr lang="en-US" dirty="0" err="1"/>
              <a:t>na</a:t>
            </a:r>
            <a:r>
              <a:rPr lang="en-US" dirty="0"/>
              <a:t> </a:t>
            </a:r>
            <a:r>
              <a:rPr lang="en-US" dirty="0" err="1"/>
              <a:t>ũhoti</a:t>
            </a:r>
            <a:r>
              <a:rPr lang="en-US" dirty="0"/>
              <a:t> </a:t>
            </a:r>
            <a:r>
              <a:rPr lang="en-US" dirty="0" err="1"/>
              <a:t>wa</a:t>
            </a:r>
            <a:r>
              <a:rPr lang="en-US" dirty="0"/>
              <a:t> </a:t>
            </a:r>
            <a:r>
              <a:rPr lang="en-US" dirty="0" err="1"/>
              <a:t>gwĩka</a:t>
            </a:r>
            <a:r>
              <a:rPr lang="en-US" dirty="0"/>
              <a:t> </a:t>
            </a:r>
            <a:r>
              <a:rPr lang="en-US" dirty="0" err="1"/>
              <a:t>maũndũ</a:t>
            </a:r>
            <a:r>
              <a:rPr lang="en-US" dirty="0"/>
              <a:t>, </a:t>
            </a:r>
            <a:r>
              <a:rPr lang="en-US" dirty="0" err="1"/>
              <a:t>na</a:t>
            </a:r>
            <a:r>
              <a:rPr lang="en-US" dirty="0"/>
              <a:t> </a:t>
            </a:r>
            <a:r>
              <a:rPr lang="en-US" dirty="0" err="1"/>
              <a:t>wagi</a:t>
            </a:r>
            <a:r>
              <a:rPr lang="en-US" dirty="0"/>
              <a:t> </a:t>
            </a:r>
            <a:r>
              <a:rPr lang="en-US" dirty="0" err="1"/>
              <a:t>wa</a:t>
            </a:r>
            <a:r>
              <a:rPr lang="en-US" dirty="0"/>
              <a:t> </a:t>
            </a:r>
            <a:r>
              <a:rPr lang="en-US" dirty="0" err="1"/>
              <a:t>kĩhooto</a:t>
            </a:r>
            <a:r>
              <a:rPr lang="en-US" dirty="0"/>
              <a:t> </a:t>
            </a:r>
            <a:r>
              <a:rPr lang="en-US" dirty="0" err="1"/>
              <a:t>wa</a:t>
            </a:r>
            <a:r>
              <a:rPr lang="en-US" dirty="0"/>
              <a:t> </a:t>
            </a:r>
            <a:r>
              <a:rPr lang="en-US" dirty="0" err="1"/>
              <a:t>kĩĩrũrĩrĩ</a:t>
            </a:r>
            <a:r>
              <a:rPr lang="en-US" dirty="0"/>
              <a:t> </a:t>
            </a:r>
            <a:r>
              <a:rPr lang="en-US" dirty="0" err="1"/>
              <a:t>ũgatũma</a:t>
            </a:r>
            <a:r>
              <a:rPr lang="en-US" dirty="0"/>
              <a:t> </a:t>
            </a:r>
            <a:r>
              <a:rPr lang="en-US" dirty="0" err="1"/>
              <a:t>andũ</a:t>
            </a:r>
            <a:r>
              <a:rPr lang="en-US" dirty="0"/>
              <a:t> </a:t>
            </a:r>
            <a:r>
              <a:rPr lang="en-US" dirty="0" err="1"/>
              <a:t>matũũre</a:t>
            </a:r>
            <a:r>
              <a:rPr lang="en-US" dirty="0"/>
              <a:t> </a:t>
            </a:r>
            <a:r>
              <a:rPr lang="en-US" dirty="0" err="1"/>
              <a:t>matarĩ</a:t>
            </a:r>
            <a:r>
              <a:rPr lang="en-US" dirty="0"/>
              <a:t> </a:t>
            </a:r>
            <a:r>
              <a:rPr lang="en-US" dirty="0" err="1"/>
              <a:t>na</a:t>
            </a:r>
            <a:r>
              <a:rPr lang="en-US" dirty="0"/>
              <a:t> </a:t>
            </a:r>
            <a:r>
              <a:rPr lang="en-US" dirty="0" err="1"/>
              <a:t>mĩeke</a:t>
            </a:r>
            <a:r>
              <a:rPr lang="en-US" dirty="0"/>
              <a:t>.</a:t>
            </a:r>
          </a:p>
          <a:p>
            <a:pPr marL="0" indent="0">
              <a:buNone/>
            </a:pPr>
            <a:endParaRPr lang="en-US" dirty="0"/>
          </a:p>
        </p:txBody>
      </p:sp>
    </p:spTree>
    <p:extLst>
      <p:ext uri="{BB962C8B-B14F-4D97-AF65-F5344CB8AC3E}">
        <p14:creationId xmlns:p14="http://schemas.microsoft.com/office/powerpoint/2010/main" val="2664938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accent5"/>
                </a:solidFill>
              </a:rPr>
              <a:t>1: Technological Disruptions</a:t>
            </a:r>
            <a:endParaRPr lang="en-US" dirty="0">
              <a:solidFill>
                <a:schemeClr val="accent5"/>
              </a:solidFill>
            </a:endParaRPr>
          </a:p>
        </p:txBody>
      </p:sp>
      <p:sp>
        <p:nvSpPr>
          <p:cNvPr id="3" name="Content Placeholder 2"/>
          <p:cNvSpPr>
            <a:spLocks noGrp="1"/>
          </p:cNvSpPr>
          <p:nvPr>
            <p:ph idx="1"/>
          </p:nvPr>
        </p:nvSpPr>
        <p:spPr/>
        <p:txBody>
          <a:bodyPr/>
          <a:lstStyle/>
          <a:p>
            <a:pPr marL="0" indent="0">
              <a:buNone/>
            </a:pPr>
            <a:r>
              <a:rPr lang="en-US" dirty="0"/>
              <a:t>The Problem</a:t>
            </a:r>
          </a:p>
          <a:p>
            <a:pPr marL="0" indent="0">
              <a:buNone/>
            </a:pPr>
            <a:r>
              <a:rPr lang="en-US" dirty="0"/>
              <a:t>The rapid advancement of technology, while beneficial in many ways, has led to significant disruptions in the job market, privacy concerns, and digital addiction. Automation and artificial intelligence (AI) are replacing many traditional jobs, leading to economic insecurity for many workers. Additionally, the pervasive nature of digital technology has raised concerns about data privacy and cybersecurity. Moreover, the excessive use of digital devices has been linked to mental health issues such as anxiety, depression, and reduced attention spans.</a:t>
            </a:r>
          </a:p>
          <a:p>
            <a:pPr marL="0" indent="0">
              <a:buNone/>
            </a:pPr>
            <a:endParaRPr lang="en-US" dirty="0"/>
          </a:p>
        </p:txBody>
      </p:sp>
    </p:spTree>
    <p:extLst>
      <p:ext uri="{BB962C8B-B14F-4D97-AF65-F5344CB8AC3E}">
        <p14:creationId xmlns:p14="http://schemas.microsoft.com/office/powerpoint/2010/main" val="10617449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accent5"/>
                </a:solidFill>
              </a:rPr>
              <a:t>Ũrĩa</a:t>
            </a:r>
            <a:r>
              <a:rPr lang="en-US" dirty="0">
                <a:solidFill>
                  <a:schemeClr val="accent5"/>
                </a:solidFill>
              </a:rPr>
              <a:t> </a:t>
            </a:r>
            <a:r>
              <a:rPr lang="en-US" dirty="0" err="1">
                <a:solidFill>
                  <a:schemeClr val="accent5"/>
                </a:solidFill>
              </a:rPr>
              <a:t>Ũngĩka</a:t>
            </a:r>
            <a:endParaRPr lang="en-US" dirty="0">
              <a:solidFill>
                <a:schemeClr val="accent5"/>
              </a:solidFill>
            </a:endParaRPr>
          </a:p>
        </p:txBody>
      </p:sp>
      <p:sp>
        <p:nvSpPr>
          <p:cNvPr id="3" name="Content Placeholder 2"/>
          <p:cNvSpPr>
            <a:spLocks noGrp="1"/>
          </p:cNvSpPr>
          <p:nvPr>
            <p:ph idx="1"/>
          </p:nvPr>
        </p:nvSpPr>
        <p:spPr/>
        <p:txBody>
          <a:bodyPr>
            <a:normAutofit fontScale="92500" lnSpcReduction="20000"/>
          </a:bodyPr>
          <a:lstStyle/>
          <a:p>
            <a:r>
              <a:rPr lang="en-US" dirty="0"/>
              <a:t>1. </a:t>
            </a:r>
            <a:r>
              <a:rPr lang="en-US" dirty="0" err="1"/>
              <a:t>Kũhũthĩra</a:t>
            </a:r>
            <a:r>
              <a:rPr lang="en-US" dirty="0"/>
              <a:t> </a:t>
            </a:r>
            <a:r>
              <a:rPr lang="en-US" dirty="0" err="1"/>
              <a:t>mbeca</a:t>
            </a:r>
            <a:r>
              <a:rPr lang="en-US" dirty="0"/>
              <a:t> </a:t>
            </a:r>
            <a:r>
              <a:rPr lang="en-US" dirty="0" err="1"/>
              <a:t>cia</a:t>
            </a:r>
            <a:r>
              <a:rPr lang="en-US" dirty="0"/>
              <a:t> </a:t>
            </a:r>
            <a:r>
              <a:rPr lang="en-US" dirty="0" err="1"/>
              <a:t>igooti</a:t>
            </a:r>
            <a:r>
              <a:rPr lang="en-US" dirty="0"/>
              <a:t> </a:t>
            </a:r>
            <a:r>
              <a:rPr lang="en-US" dirty="0" err="1"/>
              <a:t>na</a:t>
            </a:r>
            <a:r>
              <a:rPr lang="en-US" dirty="0"/>
              <a:t> </a:t>
            </a:r>
            <a:r>
              <a:rPr lang="en-US" dirty="0" err="1"/>
              <a:t>cia</a:t>
            </a:r>
            <a:r>
              <a:rPr lang="en-US" dirty="0"/>
              <a:t> </a:t>
            </a:r>
            <a:r>
              <a:rPr lang="en-US" dirty="0" err="1"/>
              <a:t>ũgitĩri</a:t>
            </a:r>
            <a:r>
              <a:rPr lang="en-US" dirty="0"/>
              <a:t> </a:t>
            </a:r>
            <a:r>
              <a:rPr lang="en-US" dirty="0" err="1"/>
              <a:t>wa</a:t>
            </a:r>
            <a:r>
              <a:rPr lang="en-US" dirty="0"/>
              <a:t> </a:t>
            </a:r>
            <a:r>
              <a:rPr lang="en-US" dirty="0" err="1"/>
              <a:t>andũ</a:t>
            </a:r>
            <a:r>
              <a:rPr lang="en-US" dirty="0"/>
              <a:t>: </a:t>
            </a:r>
            <a:r>
              <a:rPr lang="en-US" dirty="0" err="1"/>
              <a:t>Kũhũthĩra</a:t>
            </a:r>
            <a:r>
              <a:rPr lang="en-US" dirty="0"/>
              <a:t> </a:t>
            </a:r>
            <a:r>
              <a:rPr lang="en-US" dirty="0" err="1"/>
              <a:t>mbeca</a:t>
            </a:r>
            <a:r>
              <a:rPr lang="en-US" dirty="0"/>
              <a:t> </a:t>
            </a:r>
            <a:r>
              <a:rPr lang="en-US" dirty="0" err="1"/>
              <a:t>cia</a:t>
            </a:r>
            <a:r>
              <a:rPr lang="en-US" dirty="0"/>
              <a:t> </a:t>
            </a:r>
            <a:r>
              <a:rPr lang="en-US" dirty="0" err="1"/>
              <a:t>igooti</a:t>
            </a:r>
            <a:r>
              <a:rPr lang="en-US" dirty="0"/>
              <a:t> </a:t>
            </a:r>
            <a:r>
              <a:rPr lang="en-US" dirty="0" err="1"/>
              <a:t>na</a:t>
            </a:r>
            <a:r>
              <a:rPr lang="en-US" dirty="0"/>
              <a:t> </a:t>
            </a:r>
            <a:r>
              <a:rPr lang="en-US" dirty="0" err="1"/>
              <a:t>cia</a:t>
            </a:r>
            <a:r>
              <a:rPr lang="en-US" dirty="0"/>
              <a:t> </a:t>
            </a:r>
            <a:r>
              <a:rPr lang="en-US" dirty="0" err="1"/>
              <a:t>ũgitĩri</a:t>
            </a:r>
            <a:r>
              <a:rPr lang="en-US" dirty="0"/>
              <a:t> </a:t>
            </a:r>
            <a:r>
              <a:rPr lang="en-US" dirty="0" err="1"/>
              <a:t>wa</a:t>
            </a:r>
            <a:r>
              <a:rPr lang="en-US" dirty="0"/>
              <a:t> </a:t>
            </a:r>
            <a:r>
              <a:rPr lang="en-US" dirty="0" err="1"/>
              <a:t>andũ</a:t>
            </a:r>
            <a:r>
              <a:rPr lang="en-US" dirty="0"/>
              <a:t> no </a:t>
            </a:r>
            <a:r>
              <a:rPr lang="en-US" dirty="0" err="1"/>
              <a:t>kũhote</a:t>
            </a:r>
            <a:r>
              <a:rPr lang="en-US" dirty="0"/>
              <a:t> </a:t>
            </a:r>
            <a:r>
              <a:rPr lang="en-US" dirty="0" err="1"/>
              <a:t>kũnyihanyihia</a:t>
            </a:r>
            <a:r>
              <a:rPr lang="en-US" dirty="0"/>
              <a:t> </a:t>
            </a:r>
            <a:r>
              <a:rPr lang="en-US" dirty="0" err="1"/>
              <a:t>wagi</a:t>
            </a:r>
            <a:r>
              <a:rPr lang="en-US" dirty="0"/>
              <a:t> </a:t>
            </a:r>
            <a:r>
              <a:rPr lang="en-US" dirty="0" err="1"/>
              <a:t>wa</a:t>
            </a:r>
            <a:r>
              <a:rPr lang="en-US" dirty="0"/>
              <a:t> </a:t>
            </a:r>
            <a:r>
              <a:rPr lang="en-US" dirty="0" err="1"/>
              <a:t>kĩhaaro</a:t>
            </a:r>
            <a:r>
              <a:rPr lang="en-US" dirty="0"/>
              <a:t> </a:t>
            </a:r>
            <a:r>
              <a:rPr lang="en-US" dirty="0" err="1"/>
              <a:t>na</a:t>
            </a:r>
            <a:r>
              <a:rPr lang="en-US" dirty="0"/>
              <a:t> </a:t>
            </a:r>
            <a:r>
              <a:rPr lang="en-US" dirty="0" err="1"/>
              <a:t>njĩra</a:t>
            </a:r>
            <a:r>
              <a:rPr lang="en-US" dirty="0"/>
              <a:t> </a:t>
            </a:r>
            <a:r>
              <a:rPr lang="en-US" dirty="0" err="1"/>
              <a:t>ya</a:t>
            </a:r>
            <a:r>
              <a:rPr lang="en-US" dirty="0"/>
              <a:t> </a:t>
            </a:r>
            <a:r>
              <a:rPr lang="en-US" dirty="0" err="1"/>
              <a:t>gũtigĩrĩra</a:t>
            </a:r>
            <a:r>
              <a:rPr lang="en-US" dirty="0"/>
              <a:t> </a:t>
            </a:r>
            <a:r>
              <a:rPr lang="en-US" dirty="0" err="1"/>
              <a:t>atĩ</a:t>
            </a:r>
            <a:r>
              <a:rPr lang="en-US" dirty="0"/>
              <a:t> </a:t>
            </a:r>
            <a:r>
              <a:rPr lang="en-US" dirty="0" err="1"/>
              <a:t>andũ</a:t>
            </a:r>
            <a:r>
              <a:rPr lang="en-US" dirty="0"/>
              <a:t> </a:t>
            </a:r>
            <a:r>
              <a:rPr lang="en-US" dirty="0" err="1"/>
              <a:t>arĩa</a:t>
            </a:r>
            <a:r>
              <a:rPr lang="en-US" dirty="0"/>
              <a:t> </a:t>
            </a:r>
            <a:r>
              <a:rPr lang="en-US" dirty="0" err="1"/>
              <a:t>atongu</a:t>
            </a:r>
            <a:r>
              <a:rPr lang="en-US" dirty="0"/>
              <a:t> </a:t>
            </a:r>
            <a:r>
              <a:rPr lang="en-US" dirty="0" err="1"/>
              <a:t>nĩ</a:t>
            </a:r>
            <a:r>
              <a:rPr lang="en-US" dirty="0"/>
              <a:t> </a:t>
            </a:r>
            <a:r>
              <a:rPr lang="en-US" dirty="0" err="1"/>
              <a:t>marutaga</a:t>
            </a:r>
            <a:r>
              <a:rPr lang="en-US" dirty="0"/>
              <a:t> </a:t>
            </a:r>
            <a:r>
              <a:rPr lang="en-US" dirty="0" err="1"/>
              <a:t>mũigana</a:t>
            </a:r>
            <a:r>
              <a:rPr lang="en-US" dirty="0"/>
              <a:t> </a:t>
            </a:r>
            <a:r>
              <a:rPr lang="en-US" dirty="0" err="1"/>
              <a:t>ũrĩa</a:t>
            </a:r>
            <a:r>
              <a:rPr lang="en-US" dirty="0"/>
              <a:t> </a:t>
            </a:r>
            <a:r>
              <a:rPr lang="en-US" dirty="0" err="1"/>
              <a:t>wagĩrĩire</a:t>
            </a:r>
            <a:r>
              <a:rPr lang="en-US" dirty="0"/>
              <a:t> </a:t>
            </a:r>
            <a:r>
              <a:rPr lang="en-US" dirty="0" err="1"/>
              <a:t>harĩ</a:t>
            </a:r>
            <a:r>
              <a:rPr lang="en-US" dirty="0"/>
              <a:t> </a:t>
            </a:r>
            <a:r>
              <a:rPr lang="en-US" dirty="0" err="1"/>
              <a:t>mbeca</a:t>
            </a:r>
            <a:r>
              <a:rPr lang="en-US" dirty="0"/>
              <a:t> </a:t>
            </a:r>
            <a:r>
              <a:rPr lang="en-US" dirty="0" err="1"/>
              <a:t>cia</a:t>
            </a:r>
            <a:r>
              <a:rPr lang="en-US" dirty="0"/>
              <a:t> </a:t>
            </a:r>
            <a:r>
              <a:rPr lang="en-US" dirty="0" err="1"/>
              <a:t>andũ</a:t>
            </a:r>
            <a:r>
              <a:rPr lang="en-US" dirty="0"/>
              <a:t> </a:t>
            </a:r>
            <a:r>
              <a:rPr lang="en-US" dirty="0" err="1"/>
              <a:t>arĩa</a:t>
            </a:r>
            <a:r>
              <a:rPr lang="en-US" dirty="0"/>
              <a:t> </a:t>
            </a:r>
            <a:r>
              <a:rPr lang="en-US" dirty="0" err="1"/>
              <a:t>angĩ</a:t>
            </a:r>
            <a:r>
              <a:rPr lang="en-US" dirty="0"/>
              <a:t>. </a:t>
            </a:r>
            <a:r>
              <a:rPr lang="en-US" dirty="0" err="1"/>
              <a:t>Mĩbango</a:t>
            </a:r>
            <a:r>
              <a:rPr lang="en-US" dirty="0"/>
              <a:t> </a:t>
            </a:r>
            <a:r>
              <a:rPr lang="en-US" dirty="0" err="1"/>
              <a:t>ya</a:t>
            </a:r>
            <a:r>
              <a:rPr lang="en-US" dirty="0"/>
              <a:t> </a:t>
            </a:r>
            <a:r>
              <a:rPr lang="en-US" dirty="0" err="1"/>
              <a:t>ũgitĩri</a:t>
            </a:r>
            <a:r>
              <a:rPr lang="en-US" dirty="0"/>
              <a:t> </a:t>
            </a:r>
            <a:r>
              <a:rPr lang="en-US" dirty="0" err="1"/>
              <a:t>wa</a:t>
            </a:r>
            <a:r>
              <a:rPr lang="en-US" dirty="0"/>
              <a:t> </a:t>
            </a:r>
            <a:r>
              <a:rPr lang="en-US" dirty="0" err="1"/>
              <a:t>andũ</a:t>
            </a:r>
            <a:r>
              <a:rPr lang="en-US" dirty="0"/>
              <a:t> </a:t>
            </a:r>
            <a:r>
              <a:rPr lang="en-US" dirty="0" err="1"/>
              <a:t>ĩrĩa</a:t>
            </a:r>
            <a:r>
              <a:rPr lang="en-US" dirty="0"/>
              <a:t> </a:t>
            </a:r>
            <a:r>
              <a:rPr lang="en-US" dirty="0" err="1"/>
              <a:t>ĩheanaga</a:t>
            </a:r>
            <a:r>
              <a:rPr lang="en-US" dirty="0"/>
              <a:t> </a:t>
            </a:r>
            <a:r>
              <a:rPr lang="en-US" dirty="0" err="1"/>
              <a:t>ũrigitani</a:t>
            </a:r>
            <a:r>
              <a:rPr lang="en-US" dirty="0"/>
              <a:t>, </a:t>
            </a:r>
            <a:r>
              <a:rPr lang="en-US" dirty="0" err="1"/>
              <a:t>gĩthomo</a:t>
            </a:r>
            <a:r>
              <a:rPr lang="en-US" dirty="0"/>
              <a:t>, </a:t>
            </a:r>
            <a:r>
              <a:rPr lang="en-US" dirty="0" err="1"/>
              <a:t>na</a:t>
            </a:r>
            <a:r>
              <a:rPr lang="en-US" dirty="0"/>
              <a:t> </a:t>
            </a:r>
            <a:r>
              <a:rPr lang="en-US" dirty="0" err="1"/>
              <a:t>ũikaro</a:t>
            </a:r>
            <a:r>
              <a:rPr lang="en-US" dirty="0"/>
              <a:t> no </a:t>
            </a:r>
            <a:r>
              <a:rPr lang="en-US" dirty="0" err="1"/>
              <a:t>ĩteithie</a:t>
            </a:r>
            <a:r>
              <a:rPr lang="en-US" dirty="0"/>
              <a:t> </a:t>
            </a:r>
            <a:r>
              <a:rPr lang="en-US" dirty="0" err="1"/>
              <a:t>andũ</a:t>
            </a:r>
            <a:r>
              <a:rPr lang="en-US" dirty="0"/>
              <a:t> </a:t>
            </a:r>
            <a:r>
              <a:rPr lang="en-US" dirty="0" err="1"/>
              <a:t>kuuma</a:t>
            </a:r>
            <a:r>
              <a:rPr lang="en-US" dirty="0"/>
              <a:t> </a:t>
            </a:r>
            <a:r>
              <a:rPr lang="en-US" dirty="0" err="1"/>
              <a:t>ũkĩa-inĩ</a:t>
            </a:r>
            <a:r>
              <a:rPr lang="en-US" dirty="0"/>
              <a:t> </a:t>
            </a:r>
            <a:r>
              <a:rPr lang="en-US" dirty="0" err="1"/>
              <a:t>na</a:t>
            </a:r>
            <a:r>
              <a:rPr lang="en-US" dirty="0"/>
              <a:t> </a:t>
            </a:r>
            <a:r>
              <a:rPr lang="en-US" dirty="0" err="1"/>
              <a:t>kũnyihanyihia</a:t>
            </a:r>
            <a:r>
              <a:rPr lang="en-US" dirty="0"/>
              <a:t> </a:t>
            </a:r>
            <a:r>
              <a:rPr lang="en-US" dirty="0" err="1"/>
              <a:t>ũtiganu</a:t>
            </a:r>
            <a:r>
              <a:rPr lang="en-US" dirty="0"/>
              <a:t> </a:t>
            </a:r>
            <a:r>
              <a:rPr lang="en-US" dirty="0" err="1"/>
              <a:t>wa</a:t>
            </a:r>
            <a:r>
              <a:rPr lang="en-US" dirty="0"/>
              <a:t> </a:t>
            </a:r>
            <a:r>
              <a:rPr lang="en-US" dirty="0" err="1"/>
              <a:t>kĩĩmbeca</a:t>
            </a:r>
            <a:r>
              <a:rPr lang="en-US" dirty="0"/>
              <a:t>.</a:t>
            </a:r>
          </a:p>
          <a:p>
            <a:r>
              <a:rPr lang="en-US" dirty="0"/>
              <a:t>2. </a:t>
            </a:r>
            <a:r>
              <a:rPr lang="en-US" dirty="0" err="1"/>
              <a:t>Mĩbango</a:t>
            </a:r>
            <a:r>
              <a:rPr lang="en-US" dirty="0"/>
              <a:t> </a:t>
            </a:r>
            <a:r>
              <a:rPr lang="en-US" dirty="0" err="1"/>
              <a:t>ya</a:t>
            </a:r>
            <a:r>
              <a:rPr lang="en-US" dirty="0"/>
              <a:t> </a:t>
            </a:r>
            <a:r>
              <a:rPr lang="en-US" dirty="0" err="1"/>
              <a:t>Ũigananĩru</a:t>
            </a:r>
            <a:r>
              <a:rPr lang="en-US" dirty="0"/>
              <a:t> </a:t>
            </a:r>
            <a:r>
              <a:rPr lang="en-US" dirty="0" err="1"/>
              <a:t>wa</a:t>
            </a:r>
            <a:r>
              <a:rPr lang="en-US" dirty="0"/>
              <a:t> </a:t>
            </a:r>
            <a:r>
              <a:rPr lang="en-US" dirty="0" err="1"/>
              <a:t>arũme</a:t>
            </a:r>
            <a:r>
              <a:rPr lang="en-US" dirty="0"/>
              <a:t> </a:t>
            </a:r>
            <a:r>
              <a:rPr lang="en-US" dirty="0" err="1"/>
              <a:t>na</a:t>
            </a:r>
            <a:r>
              <a:rPr lang="en-US" dirty="0"/>
              <a:t> </a:t>
            </a:r>
            <a:r>
              <a:rPr lang="en-US" dirty="0" err="1"/>
              <a:t>andũ</a:t>
            </a:r>
            <a:r>
              <a:rPr lang="en-US" dirty="0"/>
              <a:t> a </a:t>
            </a:r>
            <a:r>
              <a:rPr lang="en-US" dirty="0" err="1"/>
              <a:t>nja</a:t>
            </a:r>
            <a:r>
              <a:rPr lang="en-US" dirty="0"/>
              <a:t>: </a:t>
            </a:r>
            <a:r>
              <a:rPr lang="en-US" dirty="0" err="1"/>
              <a:t>Gũteithĩrĩria</a:t>
            </a:r>
            <a:r>
              <a:rPr lang="en-US" dirty="0"/>
              <a:t> </a:t>
            </a:r>
            <a:r>
              <a:rPr lang="en-US" dirty="0" err="1"/>
              <a:t>ũigananĩru</a:t>
            </a:r>
            <a:r>
              <a:rPr lang="en-US" dirty="0"/>
              <a:t> </a:t>
            </a:r>
            <a:r>
              <a:rPr lang="en-US" dirty="0" err="1"/>
              <a:t>wa</a:t>
            </a:r>
            <a:r>
              <a:rPr lang="en-US" dirty="0"/>
              <a:t> </a:t>
            </a:r>
            <a:r>
              <a:rPr lang="en-US" dirty="0" err="1"/>
              <a:t>arũme</a:t>
            </a:r>
            <a:r>
              <a:rPr lang="en-US" dirty="0"/>
              <a:t> </a:t>
            </a:r>
            <a:r>
              <a:rPr lang="en-US" dirty="0" err="1"/>
              <a:t>na</a:t>
            </a:r>
            <a:r>
              <a:rPr lang="en-US" dirty="0"/>
              <a:t> </a:t>
            </a:r>
            <a:r>
              <a:rPr lang="en-US" dirty="0" err="1"/>
              <a:t>andũ</a:t>
            </a:r>
            <a:r>
              <a:rPr lang="en-US" dirty="0"/>
              <a:t> a </a:t>
            </a:r>
            <a:r>
              <a:rPr lang="en-US" dirty="0" err="1"/>
              <a:t>nja</a:t>
            </a:r>
            <a:r>
              <a:rPr lang="en-US" dirty="0"/>
              <a:t> </a:t>
            </a:r>
            <a:r>
              <a:rPr lang="en-US" dirty="0" err="1"/>
              <a:t>kũgerera</a:t>
            </a:r>
            <a:r>
              <a:rPr lang="en-US" dirty="0"/>
              <a:t> </a:t>
            </a:r>
            <a:r>
              <a:rPr lang="en-US" dirty="0" err="1"/>
              <a:t>mĩbango</a:t>
            </a:r>
            <a:r>
              <a:rPr lang="en-US" dirty="0"/>
              <a:t> </a:t>
            </a:r>
            <a:r>
              <a:rPr lang="en-US" dirty="0" err="1"/>
              <a:t>ĩrĩa</a:t>
            </a:r>
            <a:r>
              <a:rPr lang="en-US" dirty="0"/>
              <a:t> </a:t>
            </a:r>
            <a:r>
              <a:rPr lang="en-US" dirty="0" err="1"/>
              <a:t>ĩnyitaga</a:t>
            </a:r>
            <a:r>
              <a:rPr lang="en-US" dirty="0"/>
              <a:t> </a:t>
            </a:r>
            <a:r>
              <a:rPr lang="en-US" dirty="0" err="1"/>
              <a:t>mbaru</a:t>
            </a:r>
            <a:r>
              <a:rPr lang="en-US" dirty="0"/>
              <a:t> </a:t>
            </a:r>
            <a:r>
              <a:rPr lang="en-US" dirty="0" err="1"/>
              <a:t>kũheana</a:t>
            </a:r>
            <a:r>
              <a:rPr lang="en-US" dirty="0"/>
              <a:t> </a:t>
            </a:r>
            <a:r>
              <a:rPr lang="en-US" dirty="0" err="1"/>
              <a:t>mũcara</a:t>
            </a:r>
            <a:r>
              <a:rPr lang="en-US" dirty="0"/>
              <a:t> </a:t>
            </a:r>
            <a:r>
              <a:rPr lang="en-US" dirty="0" err="1"/>
              <a:t>ũhaanaine</a:t>
            </a:r>
            <a:r>
              <a:rPr lang="en-US" dirty="0"/>
              <a:t>, </a:t>
            </a:r>
            <a:r>
              <a:rPr lang="en-US" dirty="0" err="1"/>
              <a:t>rũtha</a:t>
            </a:r>
            <a:r>
              <a:rPr lang="en-US" dirty="0"/>
              <a:t> </a:t>
            </a:r>
            <a:r>
              <a:rPr lang="en-US" dirty="0" err="1"/>
              <a:t>rwa</a:t>
            </a:r>
            <a:r>
              <a:rPr lang="en-US" dirty="0"/>
              <a:t> </a:t>
            </a:r>
            <a:r>
              <a:rPr lang="en-US" dirty="0" err="1"/>
              <a:t>kũrera</a:t>
            </a:r>
            <a:r>
              <a:rPr lang="en-US" dirty="0"/>
              <a:t> </a:t>
            </a:r>
            <a:r>
              <a:rPr lang="en-US" dirty="0" err="1"/>
              <a:t>ciana</a:t>
            </a:r>
            <a:r>
              <a:rPr lang="en-US" dirty="0"/>
              <a:t>, </a:t>
            </a:r>
            <a:r>
              <a:rPr lang="en-US" dirty="0" err="1"/>
              <a:t>na</a:t>
            </a:r>
            <a:r>
              <a:rPr lang="en-US" dirty="0"/>
              <a:t> </a:t>
            </a:r>
            <a:r>
              <a:rPr lang="en-US" dirty="0" err="1"/>
              <a:t>kũgĩa</a:t>
            </a:r>
            <a:r>
              <a:rPr lang="en-US" dirty="0"/>
              <a:t> </a:t>
            </a:r>
            <a:r>
              <a:rPr lang="en-US" dirty="0" err="1"/>
              <a:t>na</a:t>
            </a:r>
            <a:r>
              <a:rPr lang="en-US" dirty="0"/>
              <a:t> </a:t>
            </a:r>
            <a:r>
              <a:rPr lang="en-US" dirty="0" err="1"/>
              <a:t>ũhoti</a:t>
            </a:r>
            <a:r>
              <a:rPr lang="en-US" dirty="0"/>
              <a:t> </a:t>
            </a:r>
            <a:r>
              <a:rPr lang="en-US" dirty="0" err="1"/>
              <a:t>wa</a:t>
            </a:r>
            <a:r>
              <a:rPr lang="en-US" dirty="0"/>
              <a:t> </a:t>
            </a:r>
            <a:r>
              <a:rPr lang="en-US" dirty="0" err="1"/>
              <a:t>kũrũmbũiya</a:t>
            </a:r>
            <a:r>
              <a:rPr lang="en-US" dirty="0"/>
              <a:t> </a:t>
            </a:r>
            <a:r>
              <a:rPr lang="en-US" dirty="0" err="1"/>
              <a:t>ciana</a:t>
            </a:r>
            <a:r>
              <a:rPr lang="en-US" dirty="0"/>
              <a:t> no </a:t>
            </a:r>
            <a:r>
              <a:rPr lang="en-US" dirty="0" err="1"/>
              <a:t>kũhotithie</a:t>
            </a:r>
            <a:r>
              <a:rPr lang="en-US" dirty="0"/>
              <a:t> </a:t>
            </a:r>
            <a:r>
              <a:rPr lang="en-US" dirty="0" err="1"/>
              <a:t>atumia</a:t>
            </a:r>
            <a:r>
              <a:rPr lang="en-US" dirty="0"/>
              <a:t> </a:t>
            </a:r>
            <a:r>
              <a:rPr lang="en-US" dirty="0" err="1"/>
              <a:t>na</a:t>
            </a:r>
            <a:r>
              <a:rPr lang="en-US" dirty="0"/>
              <a:t> </a:t>
            </a:r>
            <a:r>
              <a:rPr lang="en-US" dirty="0" err="1"/>
              <a:t>kũnyihanyihia</a:t>
            </a:r>
            <a:r>
              <a:rPr lang="en-US" dirty="0"/>
              <a:t> </a:t>
            </a:r>
            <a:r>
              <a:rPr lang="en-US" dirty="0" err="1"/>
              <a:t>ngũrani</a:t>
            </a:r>
            <a:r>
              <a:rPr lang="en-US" dirty="0"/>
              <a:t> </a:t>
            </a:r>
            <a:r>
              <a:rPr lang="en-US" dirty="0" err="1"/>
              <a:t>gatagatĩ</a:t>
            </a:r>
            <a:r>
              <a:rPr lang="en-US" dirty="0"/>
              <a:t> </a:t>
            </a:r>
            <a:r>
              <a:rPr lang="en-US" dirty="0" err="1"/>
              <a:t>ka</a:t>
            </a:r>
            <a:r>
              <a:rPr lang="en-US" dirty="0"/>
              <a:t> </a:t>
            </a:r>
            <a:r>
              <a:rPr lang="en-US" dirty="0" err="1"/>
              <a:t>arũme</a:t>
            </a:r>
            <a:r>
              <a:rPr lang="en-US" dirty="0"/>
              <a:t> </a:t>
            </a:r>
            <a:r>
              <a:rPr lang="en-US" dirty="0" err="1"/>
              <a:t>na</a:t>
            </a:r>
            <a:r>
              <a:rPr lang="en-US" dirty="0"/>
              <a:t> </a:t>
            </a:r>
            <a:r>
              <a:rPr lang="en-US" dirty="0" err="1"/>
              <a:t>atumia</a:t>
            </a:r>
            <a:r>
              <a:rPr lang="en-US" dirty="0"/>
              <a:t>. </a:t>
            </a:r>
            <a:r>
              <a:rPr lang="en-US" dirty="0" err="1"/>
              <a:t>Ningĩ</a:t>
            </a:r>
            <a:r>
              <a:rPr lang="en-US" dirty="0"/>
              <a:t> </a:t>
            </a:r>
            <a:r>
              <a:rPr lang="en-US" dirty="0" err="1"/>
              <a:t>nĩ</a:t>
            </a:r>
            <a:r>
              <a:rPr lang="en-US" dirty="0"/>
              <a:t> </a:t>
            </a:r>
            <a:r>
              <a:rPr lang="en-US" dirty="0" err="1"/>
              <a:t>ũndũ</a:t>
            </a:r>
            <a:r>
              <a:rPr lang="en-US" dirty="0"/>
              <a:t> </a:t>
            </a:r>
            <a:r>
              <a:rPr lang="en-US" dirty="0" err="1"/>
              <a:t>wa</a:t>
            </a:r>
            <a:r>
              <a:rPr lang="en-US" dirty="0"/>
              <a:t> </a:t>
            </a:r>
            <a:r>
              <a:rPr lang="en-US" dirty="0" err="1"/>
              <a:t>bata</a:t>
            </a:r>
            <a:r>
              <a:rPr lang="en-US" dirty="0"/>
              <a:t> </a:t>
            </a:r>
            <a:r>
              <a:rPr lang="en-US" dirty="0" err="1"/>
              <a:t>kũruta</a:t>
            </a:r>
            <a:r>
              <a:rPr lang="en-US" dirty="0"/>
              <a:t> </a:t>
            </a:r>
            <a:r>
              <a:rPr lang="en-US" dirty="0" err="1"/>
              <a:t>andũ</a:t>
            </a:r>
            <a:r>
              <a:rPr lang="en-US" dirty="0"/>
              <a:t> </a:t>
            </a:r>
            <a:r>
              <a:rPr lang="en-US" dirty="0" err="1"/>
              <a:t>maũndũ</a:t>
            </a:r>
            <a:r>
              <a:rPr lang="en-US" dirty="0"/>
              <a:t> </a:t>
            </a:r>
            <a:r>
              <a:rPr lang="en-US" dirty="0" err="1"/>
              <a:t>megiĩ</a:t>
            </a:r>
            <a:r>
              <a:rPr lang="en-US" dirty="0"/>
              <a:t> </a:t>
            </a:r>
            <a:r>
              <a:rPr lang="en-US" dirty="0" err="1"/>
              <a:t>ngomanio</a:t>
            </a:r>
            <a:r>
              <a:rPr lang="en-US" dirty="0"/>
              <a:t> </a:t>
            </a:r>
            <a:r>
              <a:rPr lang="en-US" dirty="0" err="1"/>
              <a:t>na</a:t>
            </a:r>
            <a:r>
              <a:rPr lang="en-US" dirty="0"/>
              <a:t> </a:t>
            </a:r>
            <a:r>
              <a:rPr lang="en-US" dirty="0" err="1"/>
              <a:t>kũheaga</a:t>
            </a:r>
            <a:r>
              <a:rPr lang="en-US" dirty="0"/>
              <a:t> </a:t>
            </a:r>
            <a:r>
              <a:rPr lang="en-US" dirty="0" err="1"/>
              <a:t>atumia</a:t>
            </a:r>
            <a:r>
              <a:rPr lang="en-US" dirty="0"/>
              <a:t> </a:t>
            </a:r>
            <a:r>
              <a:rPr lang="en-US" dirty="0" err="1"/>
              <a:t>mweke</a:t>
            </a:r>
            <a:r>
              <a:rPr lang="en-US" dirty="0"/>
              <a:t> </a:t>
            </a:r>
            <a:r>
              <a:rPr lang="en-US" dirty="0" err="1"/>
              <a:t>wa</a:t>
            </a:r>
            <a:r>
              <a:rPr lang="en-US" dirty="0"/>
              <a:t> </a:t>
            </a:r>
            <a:r>
              <a:rPr lang="en-US" dirty="0" err="1"/>
              <a:t>gũtongoria</a:t>
            </a:r>
            <a:r>
              <a:rPr lang="en-US" dirty="0"/>
              <a:t> </a:t>
            </a:r>
            <a:r>
              <a:rPr lang="en-US" dirty="0" err="1"/>
              <a:t>maũndũ</a:t>
            </a:r>
            <a:r>
              <a:rPr lang="en-US" dirty="0"/>
              <a:t>.</a:t>
            </a:r>
          </a:p>
          <a:p>
            <a:r>
              <a:rPr lang="en-US" dirty="0"/>
              <a:t>3. </a:t>
            </a:r>
            <a:r>
              <a:rPr lang="en-US" dirty="0" err="1"/>
              <a:t>Mĩbango</a:t>
            </a:r>
            <a:r>
              <a:rPr lang="en-US" dirty="0"/>
              <a:t> </a:t>
            </a:r>
            <a:r>
              <a:rPr lang="en-US" dirty="0" err="1"/>
              <a:t>ya</a:t>
            </a:r>
            <a:r>
              <a:rPr lang="en-US" dirty="0"/>
              <a:t> </a:t>
            </a:r>
            <a:r>
              <a:rPr lang="en-US" dirty="0" err="1"/>
              <a:t>Kũregana</a:t>
            </a:r>
            <a:r>
              <a:rPr lang="en-US" dirty="0"/>
              <a:t> </a:t>
            </a:r>
            <a:r>
              <a:rPr lang="en-US" dirty="0" err="1"/>
              <a:t>na</a:t>
            </a:r>
            <a:r>
              <a:rPr lang="en-US" dirty="0"/>
              <a:t> </a:t>
            </a:r>
            <a:r>
              <a:rPr lang="en-US" dirty="0" err="1"/>
              <a:t>Mũcambanio</a:t>
            </a:r>
            <a:r>
              <a:rPr lang="en-US" dirty="0"/>
              <a:t> </a:t>
            </a:r>
            <a:r>
              <a:rPr lang="en-US" dirty="0" err="1"/>
              <a:t>na</a:t>
            </a:r>
            <a:r>
              <a:rPr lang="en-US" dirty="0"/>
              <a:t> </a:t>
            </a:r>
            <a:r>
              <a:rPr lang="en-US" dirty="0" err="1"/>
              <a:t>Gĩthomo</a:t>
            </a:r>
            <a:r>
              <a:rPr lang="en-US" dirty="0"/>
              <a:t>: </a:t>
            </a:r>
            <a:r>
              <a:rPr lang="en-US" dirty="0" err="1"/>
              <a:t>Kũhũthĩra</a:t>
            </a:r>
            <a:r>
              <a:rPr lang="en-US" dirty="0"/>
              <a:t> </a:t>
            </a:r>
            <a:r>
              <a:rPr lang="en-US" dirty="0" err="1"/>
              <a:t>mawatho</a:t>
            </a:r>
            <a:r>
              <a:rPr lang="en-US" dirty="0"/>
              <a:t> ma </a:t>
            </a:r>
            <a:r>
              <a:rPr lang="en-US" dirty="0" err="1"/>
              <a:t>kũregana</a:t>
            </a:r>
            <a:r>
              <a:rPr lang="en-US" dirty="0"/>
              <a:t> </a:t>
            </a:r>
            <a:r>
              <a:rPr lang="en-US" dirty="0" err="1"/>
              <a:t>na</a:t>
            </a:r>
            <a:r>
              <a:rPr lang="en-US" dirty="0"/>
              <a:t> </a:t>
            </a:r>
            <a:r>
              <a:rPr lang="en-US" dirty="0" err="1"/>
              <a:t>mũthutũkanio</a:t>
            </a:r>
            <a:r>
              <a:rPr lang="en-US" dirty="0"/>
              <a:t> </a:t>
            </a:r>
            <a:r>
              <a:rPr lang="en-US" dirty="0" err="1"/>
              <a:t>na</a:t>
            </a:r>
            <a:r>
              <a:rPr lang="en-US" dirty="0"/>
              <a:t> </a:t>
            </a:r>
            <a:r>
              <a:rPr lang="en-US" dirty="0" err="1"/>
              <a:t>gũtwarithia</a:t>
            </a:r>
            <a:r>
              <a:rPr lang="en-US" dirty="0"/>
              <a:t> </a:t>
            </a:r>
            <a:r>
              <a:rPr lang="en-US" dirty="0" err="1"/>
              <a:t>na</a:t>
            </a:r>
            <a:r>
              <a:rPr lang="en-US" dirty="0"/>
              <a:t> </a:t>
            </a:r>
            <a:r>
              <a:rPr lang="en-US" dirty="0" err="1"/>
              <a:t>mbere</a:t>
            </a:r>
            <a:r>
              <a:rPr lang="en-US" dirty="0"/>
              <a:t> </a:t>
            </a:r>
            <a:r>
              <a:rPr lang="en-US" dirty="0" err="1"/>
              <a:t>ũgarũrũku</a:t>
            </a:r>
            <a:r>
              <a:rPr lang="en-US" dirty="0"/>
              <a:t> </a:t>
            </a:r>
            <a:r>
              <a:rPr lang="en-US" dirty="0" err="1"/>
              <a:t>na</a:t>
            </a:r>
            <a:r>
              <a:rPr lang="en-US" dirty="0"/>
              <a:t> </a:t>
            </a:r>
            <a:r>
              <a:rPr lang="en-US" dirty="0" err="1"/>
              <a:t>kũnyitanĩra</a:t>
            </a:r>
            <a:r>
              <a:rPr lang="en-US" dirty="0"/>
              <a:t> </a:t>
            </a:r>
            <a:r>
              <a:rPr lang="en-US" dirty="0" err="1"/>
              <a:t>wĩra-inĩ</a:t>
            </a:r>
            <a:r>
              <a:rPr lang="en-US" dirty="0"/>
              <a:t>, </a:t>
            </a:r>
            <a:r>
              <a:rPr lang="en-US" dirty="0" err="1"/>
              <a:t>cukuru-inĩ</a:t>
            </a:r>
            <a:r>
              <a:rPr lang="en-US" dirty="0"/>
              <a:t>, </a:t>
            </a:r>
            <a:r>
              <a:rPr lang="en-US" dirty="0" err="1"/>
              <a:t>na</a:t>
            </a:r>
            <a:r>
              <a:rPr lang="en-US" dirty="0"/>
              <a:t> </a:t>
            </a:r>
            <a:r>
              <a:rPr lang="en-US" dirty="0" err="1"/>
              <a:t>mĩciĩ-inĩ</a:t>
            </a:r>
            <a:r>
              <a:rPr lang="en-US" dirty="0"/>
              <a:t> no </a:t>
            </a:r>
            <a:r>
              <a:rPr lang="en-US" dirty="0" err="1"/>
              <a:t>kũrũe</a:t>
            </a:r>
            <a:r>
              <a:rPr lang="en-US" dirty="0"/>
              <a:t> </a:t>
            </a:r>
            <a:r>
              <a:rPr lang="en-US" dirty="0" err="1"/>
              <a:t>na</a:t>
            </a:r>
            <a:r>
              <a:rPr lang="en-US" dirty="0"/>
              <a:t> </a:t>
            </a:r>
            <a:r>
              <a:rPr lang="en-US" dirty="0" err="1"/>
              <a:t>wagi</a:t>
            </a:r>
            <a:r>
              <a:rPr lang="en-US" dirty="0"/>
              <a:t> </a:t>
            </a:r>
            <a:r>
              <a:rPr lang="en-US" dirty="0" err="1"/>
              <a:t>wa</a:t>
            </a:r>
            <a:r>
              <a:rPr lang="en-US" dirty="0"/>
              <a:t> </a:t>
            </a:r>
            <a:r>
              <a:rPr lang="en-US" dirty="0" err="1"/>
              <a:t>kĩhooto</a:t>
            </a:r>
            <a:r>
              <a:rPr lang="en-US" dirty="0"/>
              <a:t> </a:t>
            </a:r>
            <a:r>
              <a:rPr lang="en-US" dirty="0" err="1"/>
              <a:t>wa</a:t>
            </a:r>
            <a:r>
              <a:rPr lang="en-US" dirty="0"/>
              <a:t> </a:t>
            </a:r>
            <a:r>
              <a:rPr lang="en-US" dirty="0" err="1"/>
              <a:t>kĩĩrũrĩrĩ</a:t>
            </a:r>
            <a:r>
              <a:rPr lang="en-US" dirty="0"/>
              <a:t>. </a:t>
            </a:r>
            <a:r>
              <a:rPr lang="en-US" dirty="0" err="1"/>
              <a:t>Mĩbango</a:t>
            </a:r>
            <a:r>
              <a:rPr lang="en-US" dirty="0"/>
              <a:t> </a:t>
            </a:r>
            <a:r>
              <a:rPr lang="en-US" dirty="0" err="1"/>
              <a:t>ya</a:t>
            </a:r>
            <a:r>
              <a:rPr lang="en-US" dirty="0"/>
              <a:t> </a:t>
            </a:r>
            <a:r>
              <a:rPr lang="en-US" dirty="0" err="1"/>
              <a:t>gĩthomo</a:t>
            </a:r>
            <a:r>
              <a:rPr lang="en-US" dirty="0"/>
              <a:t> </a:t>
            </a:r>
            <a:r>
              <a:rPr lang="en-US" dirty="0" err="1"/>
              <a:t>ĩrĩa</a:t>
            </a:r>
            <a:r>
              <a:rPr lang="en-US" dirty="0"/>
              <a:t> </a:t>
            </a:r>
            <a:r>
              <a:rPr lang="en-US" dirty="0" err="1"/>
              <a:t>ĩrutaga</a:t>
            </a:r>
            <a:r>
              <a:rPr lang="en-US" dirty="0"/>
              <a:t> </a:t>
            </a:r>
            <a:r>
              <a:rPr lang="en-US" dirty="0" err="1"/>
              <a:t>andũ</a:t>
            </a:r>
            <a:r>
              <a:rPr lang="en-US" dirty="0"/>
              <a:t> </a:t>
            </a:r>
            <a:r>
              <a:rPr lang="en-US" dirty="0" err="1"/>
              <a:t>maũndũ</a:t>
            </a:r>
            <a:r>
              <a:rPr lang="en-US" dirty="0"/>
              <a:t> </a:t>
            </a:r>
            <a:r>
              <a:rPr lang="en-US" dirty="0" err="1"/>
              <a:t>megiĩ</a:t>
            </a:r>
            <a:r>
              <a:rPr lang="en-US" dirty="0"/>
              <a:t> </a:t>
            </a:r>
            <a:r>
              <a:rPr lang="en-US" dirty="0" err="1"/>
              <a:t>ũndũire</a:t>
            </a:r>
            <a:r>
              <a:rPr lang="en-US" dirty="0"/>
              <a:t> </a:t>
            </a:r>
            <a:r>
              <a:rPr lang="en-US" dirty="0" err="1"/>
              <a:t>na</a:t>
            </a:r>
            <a:r>
              <a:rPr lang="en-US" dirty="0"/>
              <a:t> </a:t>
            </a:r>
            <a:r>
              <a:rPr lang="en-US" dirty="0" err="1"/>
              <a:t>historĩ</a:t>
            </a:r>
            <a:r>
              <a:rPr lang="en-US" dirty="0"/>
              <a:t> </a:t>
            </a:r>
            <a:r>
              <a:rPr lang="en-US" dirty="0" err="1"/>
              <a:t>ya</a:t>
            </a:r>
            <a:r>
              <a:rPr lang="en-US" dirty="0"/>
              <a:t> </a:t>
            </a:r>
            <a:r>
              <a:rPr lang="en-US" dirty="0" err="1"/>
              <a:t>ikundi</a:t>
            </a:r>
            <a:r>
              <a:rPr lang="en-US" dirty="0"/>
              <a:t> </a:t>
            </a:r>
            <a:r>
              <a:rPr lang="en-US" dirty="0" err="1"/>
              <a:t>iria</a:t>
            </a:r>
            <a:r>
              <a:rPr lang="en-US" dirty="0"/>
              <a:t> </a:t>
            </a:r>
            <a:r>
              <a:rPr lang="en-US" dirty="0" err="1"/>
              <a:t>itarĩ</a:t>
            </a:r>
            <a:r>
              <a:rPr lang="en-US" dirty="0"/>
              <a:t> </a:t>
            </a:r>
            <a:r>
              <a:rPr lang="en-US" dirty="0" err="1"/>
              <a:t>cia</a:t>
            </a:r>
            <a:r>
              <a:rPr lang="en-US" dirty="0"/>
              <a:t> </a:t>
            </a:r>
            <a:r>
              <a:rPr lang="en-US" dirty="0" err="1"/>
              <a:t>kĩrathiũrũrũko</a:t>
            </a:r>
            <a:r>
              <a:rPr lang="en-US" dirty="0"/>
              <a:t> no </a:t>
            </a:r>
            <a:r>
              <a:rPr lang="en-US" dirty="0" err="1"/>
              <a:t>ĩteithie</a:t>
            </a:r>
            <a:r>
              <a:rPr lang="en-US" dirty="0"/>
              <a:t> </a:t>
            </a:r>
            <a:r>
              <a:rPr lang="en-US" dirty="0" err="1"/>
              <a:t>andũ</a:t>
            </a:r>
            <a:r>
              <a:rPr lang="en-US" dirty="0"/>
              <a:t> </a:t>
            </a:r>
            <a:r>
              <a:rPr lang="en-US" dirty="0" err="1"/>
              <a:t>kũgĩa</a:t>
            </a:r>
            <a:r>
              <a:rPr lang="en-US" dirty="0"/>
              <a:t> </a:t>
            </a:r>
            <a:r>
              <a:rPr lang="en-US" dirty="0" err="1"/>
              <a:t>na</a:t>
            </a:r>
            <a:r>
              <a:rPr lang="en-US" dirty="0"/>
              <a:t> </a:t>
            </a:r>
            <a:r>
              <a:rPr lang="en-US" dirty="0" err="1"/>
              <a:t>ũtaũku</a:t>
            </a:r>
            <a:r>
              <a:rPr lang="en-US" dirty="0"/>
              <a:t> </a:t>
            </a:r>
            <a:r>
              <a:rPr lang="en-US" dirty="0" err="1"/>
              <a:t>na</a:t>
            </a:r>
            <a:r>
              <a:rPr lang="en-US" dirty="0"/>
              <a:t> </a:t>
            </a:r>
            <a:r>
              <a:rPr lang="en-US" dirty="0" err="1"/>
              <a:t>ũcayanĩri</a:t>
            </a:r>
            <a:r>
              <a:rPr lang="en-US" dirty="0"/>
              <a:t>.</a:t>
            </a:r>
          </a:p>
          <a:p>
            <a:endParaRPr lang="en-US" dirty="0"/>
          </a:p>
        </p:txBody>
      </p:sp>
    </p:spTree>
    <p:extLst>
      <p:ext uri="{BB962C8B-B14F-4D97-AF65-F5344CB8AC3E}">
        <p14:creationId xmlns:p14="http://schemas.microsoft.com/office/powerpoint/2010/main" val="17563942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accent5"/>
                </a:solidFill>
              </a:rPr>
              <a:t>Thĩna</a:t>
            </a:r>
            <a:r>
              <a:rPr lang="en-US" dirty="0">
                <a:solidFill>
                  <a:schemeClr val="accent5"/>
                </a:solidFill>
              </a:rPr>
              <a:t> </a:t>
            </a:r>
            <a:r>
              <a:rPr lang="en-US" dirty="0" err="1">
                <a:solidFill>
                  <a:schemeClr val="accent5"/>
                </a:solidFill>
              </a:rPr>
              <a:t>wa</a:t>
            </a:r>
            <a:r>
              <a:rPr lang="en-US" dirty="0">
                <a:solidFill>
                  <a:schemeClr val="accent5"/>
                </a:solidFill>
              </a:rPr>
              <a:t> 4: </a:t>
            </a:r>
            <a:r>
              <a:rPr lang="en-US" dirty="0" err="1">
                <a:solidFill>
                  <a:schemeClr val="accent5"/>
                </a:solidFill>
              </a:rPr>
              <a:t>Mĩtangĩko</a:t>
            </a:r>
            <a:r>
              <a:rPr lang="en-US" dirty="0">
                <a:solidFill>
                  <a:schemeClr val="accent5"/>
                </a:solidFill>
              </a:rPr>
              <a:t> </a:t>
            </a:r>
            <a:r>
              <a:rPr lang="en-US" dirty="0" err="1">
                <a:solidFill>
                  <a:schemeClr val="accent5"/>
                </a:solidFill>
              </a:rPr>
              <a:t>ya</a:t>
            </a:r>
            <a:r>
              <a:rPr lang="en-US" dirty="0">
                <a:solidFill>
                  <a:schemeClr val="accent5"/>
                </a:solidFill>
              </a:rPr>
              <a:t> </a:t>
            </a:r>
            <a:r>
              <a:rPr lang="en-US" dirty="0" err="1">
                <a:solidFill>
                  <a:schemeClr val="accent5"/>
                </a:solidFill>
              </a:rPr>
              <a:t>Mwĩcirĩrie</a:t>
            </a:r>
            <a:endParaRPr lang="en-US" dirty="0">
              <a:solidFill>
                <a:schemeClr val="accent5"/>
              </a:solidFill>
            </a:endParaRPr>
          </a:p>
        </p:txBody>
      </p:sp>
      <p:sp>
        <p:nvSpPr>
          <p:cNvPr id="3" name="Content Placeholder 2"/>
          <p:cNvSpPr>
            <a:spLocks noGrp="1"/>
          </p:cNvSpPr>
          <p:nvPr>
            <p:ph idx="1"/>
          </p:nvPr>
        </p:nvSpPr>
        <p:spPr/>
        <p:txBody>
          <a:bodyPr/>
          <a:lstStyle/>
          <a:p>
            <a:pPr marL="0" indent="0">
              <a:buNone/>
            </a:pPr>
            <a:r>
              <a:rPr lang="en-US" dirty="0" err="1"/>
              <a:t>Thĩna</a:t>
            </a:r>
            <a:endParaRPr lang="en-US" dirty="0"/>
          </a:p>
          <a:p>
            <a:pPr marL="0" indent="0">
              <a:buNone/>
            </a:pPr>
            <a:r>
              <a:rPr lang="en-US" dirty="0" err="1"/>
              <a:t>Mathĩna</a:t>
            </a:r>
            <a:r>
              <a:rPr lang="en-US" dirty="0"/>
              <a:t> ma </a:t>
            </a:r>
            <a:r>
              <a:rPr lang="en-US" dirty="0" err="1"/>
              <a:t>meciria</a:t>
            </a:r>
            <a:r>
              <a:rPr lang="en-US" dirty="0"/>
              <a:t> </a:t>
            </a:r>
            <a:r>
              <a:rPr lang="en-US" dirty="0" err="1"/>
              <a:t>marongerereka</a:t>
            </a:r>
            <a:r>
              <a:rPr lang="en-US" dirty="0"/>
              <a:t> </a:t>
            </a:r>
            <a:r>
              <a:rPr lang="en-US" dirty="0" err="1"/>
              <a:t>mũno</a:t>
            </a:r>
            <a:r>
              <a:rPr lang="en-US" dirty="0"/>
              <a:t> </a:t>
            </a:r>
            <a:r>
              <a:rPr lang="en-US" dirty="0" err="1"/>
              <a:t>thĩinĩ</a:t>
            </a:r>
            <a:r>
              <a:rPr lang="en-US" dirty="0"/>
              <a:t> </a:t>
            </a:r>
            <a:r>
              <a:rPr lang="en-US" dirty="0" err="1"/>
              <a:t>wa</a:t>
            </a:r>
            <a:r>
              <a:rPr lang="en-US" dirty="0"/>
              <a:t> </a:t>
            </a:r>
            <a:r>
              <a:rPr lang="en-US" dirty="0" err="1"/>
              <a:t>andũ</a:t>
            </a:r>
            <a:r>
              <a:rPr lang="en-US" dirty="0"/>
              <a:t> a </a:t>
            </a:r>
            <a:r>
              <a:rPr lang="en-US" dirty="0" err="1"/>
              <a:t>mahinda</a:t>
            </a:r>
            <a:r>
              <a:rPr lang="en-US" dirty="0"/>
              <a:t> </a:t>
            </a:r>
            <a:r>
              <a:rPr lang="en-US" dirty="0" err="1"/>
              <a:t>maya</a:t>
            </a:r>
            <a:r>
              <a:rPr lang="en-US" dirty="0"/>
              <a:t>, </a:t>
            </a:r>
            <a:r>
              <a:rPr lang="en-US" dirty="0" err="1"/>
              <a:t>na</a:t>
            </a:r>
            <a:r>
              <a:rPr lang="en-US" dirty="0"/>
              <a:t> </a:t>
            </a:r>
            <a:r>
              <a:rPr lang="en-US" dirty="0" err="1"/>
              <a:t>makoragũo</a:t>
            </a:r>
            <a:r>
              <a:rPr lang="en-US" dirty="0"/>
              <a:t> </a:t>
            </a:r>
            <a:r>
              <a:rPr lang="en-US" dirty="0" err="1"/>
              <a:t>na</a:t>
            </a:r>
            <a:r>
              <a:rPr lang="en-US" dirty="0"/>
              <a:t> </a:t>
            </a:r>
            <a:r>
              <a:rPr lang="en-US" dirty="0" err="1"/>
              <a:t>moimĩrĩro</a:t>
            </a:r>
            <a:r>
              <a:rPr lang="en-US" dirty="0"/>
              <a:t> </a:t>
            </a:r>
            <a:r>
              <a:rPr lang="en-US" dirty="0" err="1"/>
              <a:t>moru</a:t>
            </a:r>
            <a:r>
              <a:rPr lang="en-US" dirty="0"/>
              <a:t> </a:t>
            </a:r>
            <a:r>
              <a:rPr lang="en-US" dirty="0" err="1"/>
              <a:t>harĩ</a:t>
            </a:r>
            <a:r>
              <a:rPr lang="en-US" dirty="0"/>
              <a:t> </a:t>
            </a:r>
            <a:r>
              <a:rPr lang="en-US" dirty="0" err="1"/>
              <a:t>andũ</a:t>
            </a:r>
            <a:r>
              <a:rPr lang="en-US" dirty="0"/>
              <a:t> a </a:t>
            </a:r>
            <a:r>
              <a:rPr lang="en-US" dirty="0" err="1"/>
              <a:t>mĩaka</a:t>
            </a:r>
            <a:r>
              <a:rPr lang="en-US" dirty="0"/>
              <a:t> </a:t>
            </a:r>
            <a:r>
              <a:rPr lang="en-US" dirty="0" err="1"/>
              <a:t>na</a:t>
            </a:r>
            <a:r>
              <a:rPr lang="en-US" dirty="0"/>
              <a:t> </a:t>
            </a:r>
            <a:r>
              <a:rPr lang="en-US" dirty="0" err="1"/>
              <a:t>mĩhĩrĩga</a:t>
            </a:r>
            <a:r>
              <a:rPr lang="en-US" dirty="0"/>
              <a:t> </a:t>
            </a:r>
            <a:r>
              <a:rPr lang="en-US" dirty="0" err="1"/>
              <a:t>yothe</a:t>
            </a:r>
            <a:r>
              <a:rPr lang="en-US" dirty="0"/>
              <a:t>. </a:t>
            </a:r>
            <a:r>
              <a:rPr lang="en-US" dirty="0" err="1"/>
              <a:t>Maũndũ</a:t>
            </a:r>
            <a:r>
              <a:rPr lang="en-US" dirty="0"/>
              <a:t> ta </a:t>
            </a:r>
            <a:r>
              <a:rPr lang="en-US" dirty="0" err="1"/>
              <a:t>mĩtangĩko</a:t>
            </a:r>
            <a:r>
              <a:rPr lang="en-US" dirty="0"/>
              <a:t>, </a:t>
            </a:r>
            <a:r>
              <a:rPr lang="en-US" dirty="0" err="1"/>
              <a:t>kwaga</a:t>
            </a:r>
            <a:r>
              <a:rPr lang="en-US" dirty="0"/>
              <a:t> </a:t>
            </a:r>
            <a:r>
              <a:rPr lang="en-US" dirty="0" err="1"/>
              <a:t>gũikarania</a:t>
            </a:r>
            <a:r>
              <a:rPr lang="en-US" dirty="0"/>
              <a:t> </a:t>
            </a:r>
            <a:r>
              <a:rPr lang="en-US" dirty="0" err="1"/>
              <a:t>na</a:t>
            </a:r>
            <a:r>
              <a:rPr lang="en-US" dirty="0"/>
              <a:t> </a:t>
            </a:r>
            <a:r>
              <a:rPr lang="en-US" dirty="0" err="1"/>
              <a:t>andũ</a:t>
            </a:r>
            <a:r>
              <a:rPr lang="en-US" dirty="0"/>
              <a:t> </a:t>
            </a:r>
            <a:r>
              <a:rPr lang="en-US" dirty="0" err="1"/>
              <a:t>arĩa</a:t>
            </a:r>
            <a:r>
              <a:rPr lang="en-US" dirty="0"/>
              <a:t> </a:t>
            </a:r>
            <a:r>
              <a:rPr lang="en-US" dirty="0" err="1"/>
              <a:t>angĩ</a:t>
            </a:r>
            <a:r>
              <a:rPr lang="en-US" dirty="0"/>
              <a:t>, </a:t>
            </a:r>
            <a:r>
              <a:rPr lang="en-US" dirty="0" err="1"/>
              <a:t>na</a:t>
            </a:r>
            <a:r>
              <a:rPr lang="en-US" dirty="0"/>
              <a:t> </a:t>
            </a:r>
            <a:r>
              <a:rPr lang="en-US" dirty="0" err="1"/>
              <a:t>gũthũkio</a:t>
            </a:r>
            <a:r>
              <a:rPr lang="en-US" dirty="0"/>
              <a:t> </a:t>
            </a:r>
            <a:r>
              <a:rPr lang="en-US" dirty="0" err="1"/>
              <a:t>kwa</a:t>
            </a:r>
            <a:r>
              <a:rPr lang="en-US" dirty="0"/>
              <a:t> </a:t>
            </a:r>
            <a:r>
              <a:rPr lang="en-US" dirty="0" err="1"/>
              <a:t>mĩrimũ</a:t>
            </a:r>
            <a:r>
              <a:rPr lang="en-US" dirty="0"/>
              <a:t> </a:t>
            </a:r>
            <a:r>
              <a:rPr lang="en-US" dirty="0" err="1"/>
              <a:t>ya</a:t>
            </a:r>
            <a:r>
              <a:rPr lang="en-US" dirty="0"/>
              <a:t> </a:t>
            </a:r>
            <a:r>
              <a:rPr lang="en-US" dirty="0" err="1"/>
              <a:t>meciria</a:t>
            </a:r>
            <a:r>
              <a:rPr lang="en-US" dirty="0"/>
              <a:t> </a:t>
            </a:r>
            <a:r>
              <a:rPr lang="en-US" dirty="0" err="1"/>
              <a:t>nĩ</a:t>
            </a:r>
            <a:r>
              <a:rPr lang="en-US" dirty="0"/>
              <a:t> </a:t>
            </a:r>
            <a:r>
              <a:rPr lang="en-US" dirty="0" err="1"/>
              <a:t>matũmaga</a:t>
            </a:r>
            <a:r>
              <a:rPr lang="en-US" dirty="0"/>
              <a:t> </a:t>
            </a:r>
            <a:r>
              <a:rPr lang="en-US" dirty="0" err="1"/>
              <a:t>kũgĩe</a:t>
            </a:r>
            <a:r>
              <a:rPr lang="en-US" dirty="0"/>
              <a:t> </a:t>
            </a:r>
            <a:r>
              <a:rPr lang="en-US" dirty="0" err="1"/>
              <a:t>na</a:t>
            </a:r>
            <a:r>
              <a:rPr lang="en-US" dirty="0"/>
              <a:t> </a:t>
            </a:r>
            <a:r>
              <a:rPr lang="en-US" dirty="0" err="1"/>
              <a:t>thĩna</a:t>
            </a:r>
            <a:r>
              <a:rPr lang="en-US" dirty="0"/>
              <a:t> </a:t>
            </a:r>
            <a:r>
              <a:rPr lang="en-US" dirty="0" err="1"/>
              <a:t>ũcio</a:t>
            </a:r>
            <a:r>
              <a:rPr lang="en-US" dirty="0"/>
              <a:t>. </a:t>
            </a:r>
            <a:r>
              <a:rPr lang="en-US" dirty="0" err="1"/>
              <a:t>Mũrimũ</a:t>
            </a:r>
            <a:r>
              <a:rPr lang="en-US" dirty="0"/>
              <a:t> </a:t>
            </a:r>
            <a:r>
              <a:rPr lang="en-US" dirty="0" err="1"/>
              <a:t>wa</a:t>
            </a:r>
            <a:r>
              <a:rPr lang="en-US" dirty="0"/>
              <a:t> COVID-19 </a:t>
            </a:r>
            <a:r>
              <a:rPr lang="en-US" dirty="0" err="1"/>
              <a:t>nĩ</a:t>
            </a:r>
            <a:r>
              <a:rPr lang="en-US" dirty="0"/>
              <a:t> </a:t>
            </a:r>
            <a:r>
              <a:rPr lang="en-US" dirty="0" err="1"/>
              <a:t>ũtũmĩte</a:t>
            </a:r>
            <a:r>
              <a:rPr lang="en-US" dirty="0"/>
              <a:t> </a:t>
            </a:r>
            <a:r>
              <a:rPr lang="en-US" dirty="0" err="1"/>
              <a:t>maũndũ</a:t>
            </a:r>
            <a:r>
              <a:rPr lang="en-US" dirty="0"/>
              <a:t> </a:t>
            </a:r>
            <a:r>
              <a:rPr lang="en-US" dirty="0" err="1"/>
              <a:t>macio</a:t>
            </a:r>
            <a:r>
              <a:rPr lang="en-US" dirty="0"/>
              <a:t> </a:t>
            </a:r>
            <a:r>
              <a:rPr lang="en-US" dirty="0" err="1"/>
              <a:t>magĩe</a:t>
            </a:r>
            <a:r>
              <a:rPr lang="en-US" dirty="0"/>
              <a:t> </a:t>
            </a:r>
            <a:r>
              <a:rPr lang="en-US" dirty="0" err="1"/>
              <a:t>na</a:t>
            </a:r>
            <a:r>
              <a:rPr lang="en-US" dirty="0"/>
              <a:t> </a:t>
            </a:r>
            <a:r>
              <a:rPr lang="en-US" dirty="0" err="1"/>
              <a:t>hinya</a:t>
            </a:r>
            <a:r>
              <a:rPr lang="en-US" dirty="0"/>
              <a:t> </a:t>
            </a:r>
            <a:r>
              <a:rPr lang="en-US" dirty="0" err="1"/>
              <a:t>makĩria</a:t>
            </a:r>
            <a:r>
              <a:rPr lang="en-US" dirty="0"/>
              <a:t>, </a:t>
            </a:r>
            <a:r>
              <a:rPr lang="en-US" dirty="0" err="1"/>
              <a:t>na</a:t>
            </a:r>
            <a:r>
              <a:rPr lang="en-US" dirty="0"/>
              <a:t> </a:t>
            </a:r>
            <a:r>
              <a:rPr lang="en-US" dirty="0" err="1"/>
              <a:t>ũkonania</a:t>
            </a:r>
            <a:r>
              <a:rPr lang="en-US" dirty="0"/>
              <a:t> </a:t>
            </a:r>
            <a:r>
              <a:rPr lang="en-US" dirty="0" err="1"/>
              <a:t>bata</a:t>
            </a:r>
            <a:r>
              <a:rPr lang="en-US" dirty="0"/>
              <a:t> </a:t>
            </a:r>
            <a:r>
              <a:rPr lang="en-US" dirty="0" err="1"/>
              <a:t>mũnene</a:t>
            </a:r>
            <a:r>
              <a:rPr lang="en-US" dirty="0"/>
              <a:t> </a:t>
            </a:r>
            <a:r>
              <a:rPr lang="en-US" dirty="0" err="1"/>
              <a:t>wa</a:t>
            </a:r>
            <a:r>
              <a:rPr lang="en-US" dirty="0"/>
              <a:t> </a:t>
            </a:r>
            <a:r>
              <a:rPr lang="en-US" dirty="0" err="1"/>
              <a:t>kũheo</a:t>
            </a:r>
            <a:r>
              <a:rPr lang="en-US" dirty="0"/>
              <a:t> </a:t>
            </a:r>
            <a:r>
              <a:rPr lang="en-US" dirty="0" err="1"/>
              <a:t>ũteithio</a:t>
            </a:r>
            <a:r>
              <a:rPr lang="en-US" dirty="0"/>
              <a:t> </a:t>
            </a:r>
            <a:r>
              <a:rPr lang="en-US" dirty="0" err="1"/>
              <a:t>mũingĩ</a:t>
            </a:r>
            <a:r>
              <a:rPr lang="en-US" dirty="0"/>
              <a:t> </a:t>
            </a:r>
            <a:r>
              <a:rPr lang="en-US" dirty="0" err="1"/>
              <a:t>wĩgiĩ</a:t>
            </a:r>
            <a:r>
              <a:rPr lang="en-US" dirty="0"/>
              <a:t> </a:t>
            </a:r>
            <a:r>
              <a:rPr lang="en-US" dirty="0" err="1"/>
              <a:t>ũgima</a:t>
            </a:r>
            <a:r>
              <a:rPr lang="en-US" dirty="0"/>
              <a:t> </a:t>
            </a:r>
            <a:r>
              <a:rPr lang="en-US" dirty="0" err="1"/>
              <a:t>wa</a:t>
            </a:r>
            <a:r>
              <a:rPr lang="en-US" dirty="0"/>
              <a:t> </a:t>
            </a:r>
            <a:r>
              <a:rPr lang="en-US" dirty="0" err="1"/>
              <a:t>meciria</a:t>
            </a:r>
            <a:r>
              <a:rPr lang="en-US" dirty="0"/>
              <a:t>.</a:t>
            </a:r>
          </a:p>
          <a:p>
            <a:pPr marL="0" indent="0">
              <a:buNone/>
            </a:pPr>
            <a:endParaRPr lang="en-US" dirty="0"/>
          </a:p>
        </p:txBody>
      </p:sp>
    </p:spTree>
    <p:extLst>
      <p:ext uri="{BB962C8B-B14F-4D97-AF65-F5344CB8AC3E}">
        <p14:creationId xmlns:p14="http://schemas.microsoft.com/office/powerpoint/2010/main" val="31165668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accent5"/>
                </a:solidFill>
              </a:rPr>
              <a:t>Ũrĩa</a:t>
            </a:r>
            <a:r>
              <a:rPr lang="en-US" dirty="0">
                <a:solidFill>
                  <a:schemeClr val="accent5"/>
                </a:solidFill>
              </a:rPr>
              <a:t> </a:t>
            </a:r>
            <a:r>
              <a:rPr lang="en-US" dirty="0" err="1">
                <a:solidFill>
                  <a:schemeClr val="accent5"/>
                </a:solidFill>
              </a:rPr>
              <a:t>Ũngĩka</a:t>
            </a:r>
            <a:endParaRPr lang="en-US" dirty="0">
              <a:solidFill>
                <a:schemeClr val="accent5"/>
              </a:solidFill>
            </a:endParaRPr>
          </a:p>
        </p:txBody>
      </p:sp>
      <p:sp>
        <p:nvSpPr>
          <p:cNvPr id="3" name="Content Placeholder 2"/>
          <p:cNvSpPr>
            <a:spLocks noGrp="1"/>
          </p:cNvSpPr>
          <p:nvPr>
            <p:ph idx="1"/>
          </p:nvPr>
        </p:nvSpPr>
        <p:spPr/>
        <p:txBody>
          <a:bodyPr>
            <a:normAutofit fontScale="92500" lnSpcReduction="10000"/>
          </a:bodyPr>
          <a:lstStyle/>
          <a:p>
            <a:r>
              <a:rPr lang="en-US" dirty="0"/>
              <a:t>1. </a:t>
            </a:r>
            <a:r>
              <a:rPr lang="en-US" dirty="0" err="1"/>
              <a:t>Ũtungata</a:t>
            </a:r>
            <a:r>
              <a:rPr lang="en-US" dirty="0"/>
              <a:t> </a:t>
            </a:r>
            <a:r>
              <a:rPr lang="en-US" dirty="0" err="1"/>
              <a:t>wa</a:t>
            </a:r>
            <a:r>
              <a:rPr lang="en-US" dirty="0"/>
              <a:t> </a:t>
            </a:r>
            <a:r>
              <a:rPr lang="en-US" dirty="0" err="1"/>
              <a:t>ũgima</a:t>
            </a:r>
            <a:r>
              <a:rPr lang="en-US" dirty="0"/>
              <a:t> </a:t>
            </a:r>
            <a:r>
              <a:rPr lang="en-US" dirty="0" err="1"/>
              <a:t>mwega</a:t>
            </a:r>
            <a:r>
              <a:rPr lang="en-US" dirty="0"/>
              <a:t> </a:t>
            </a:r>
            <a:r>
              <a:rPr lang="en-US" dirty="0" err="1"/>
              <a:t>wa</a:t>
            </a:r>
            <a:r>
              <a:rPr lang="en-US" dirty="0"/>
              <a:t> </a:t>
            </a:r>
            <a:r>
              <a:rPr lang="en-US" dirty="0" err="1"/>
              <a:t>meciria</a:t>
            </a:r>
            <a:r>
              <a:rPr lang="en-US" dirty="0"/>
              <a:t>: </a:t>
            </a:r>
            <a:r>
              <a:rPr lang="en-US" dirty="0" err="1"/>
              <a:t>Kũongerera</a:t>
            </a:r>
            <a:r>
              <a:rPr lang="en-US" dirty="0"/>
              <a:t> </a:t>
            </a:r>
            <a:r>
              <a:rPr lang="en-US" dirty="0" err="1"/>
              <a:t>ũhotekeku</a:t>
            </a:r>
            <a:r>
              <a:rPr lang="en-US" dirty="0"/>
              <a:t> </a:t>
            </a:r>
            <a:r>
              <a:rPr lang="en-US" dirty="0" err="1"/>
              <a:t>wa</a:t>
            </a:r>
            <a:r>
              <a:rPr lang="en-US" dirty="0"/>
              <a:t> </a:t>
            </a:r>
            <a:r>
              <a:rPr lang="en-US" dirty="0" err="1"/>
              <a:t>kũheo</a:t>
            </a:r>
            <a:r>
              <a:rPr lang="en-US" dirty="0"/>
              <a:t> </a:t>
            </a:r>
            <a:r>
              <a:rPr lang="en-US" dirty="0" err="1"/>
              <a:t>ũteithio</a:t>
            </a:r>
            <a:r>
              <a:rPr lang="en-US" dirty="0"/>
              <a:t> </a:t>
            </a:r>
            <a:r>
              <a:rPr lang="en-US" dirty="0" err="1"/>
              <a:t>wa</a:t>
            </a:r>
            <a:r>
              <a:rPr lang="en-US" dirty="0"/>
              <a:t> </a:t>
            </a:r>
            <a:r>
              <a:rPr lang="en-US" dirty="0" err="1"/>
              <a:t>ũgima</a:t>
            </a:r>
            <a:r>
              <a:rPr lang="en-US" dirty="0"/>
              <a:t> </a:t>
            </a:r>
            <a:r>
              <a:rPr lang="en-US" dirty="0" err="1"/>
              <a:t>mwega</a:t>
            </a:r>
            <a:r>
              <a:rPr lang="en-US" dirty="0"/>
              <a:t> </a:t>
            </a:r>
            <a:r>
              <a:rPr lang="en-US" dirty="0" err="1"/>
              <a:t>wa</a:t>
            </a:r>
            <a:r>
              <a:rPr lang="en-US" dirty="0"/>
              <a:t> </a:t>
            </a:r>
            <a:r>
              <a:rPr lang="en-US" dirty="0" err="1"/>
              <a:t>meciria</a:t>
            </a:r>
            <a:r>
              <a:rPr lang="en-US" dirty="0"/>
              <a:t> </a:t>
            </a:r>
            <a:r>
              <a:rPr lang="en-US" dirty="0" err="1"/>
              <a:t>kũgerera</a:t>
            </a:r>
            <a:r>
              <a:rPr lang="en-US" dirty="0"/>
              <a:t> </a:t>
            </a:r>
            <a:r>
              <a:rPr lang="en-US" dirty="0" err="1"/>
              <a:t>mbeca</a:t>
            </a:r>
            <a:r>
              <a:rPr lang="en-US" dirty="0"/>
              <a:t> </a:t>
            </a:r>
            <a:r>
              <a:rPr lang="en-US" dirty="0" err="1"/>
              <a:t>cia</a:t>
            </a:r>
            <a:r>
              <a:rPr lang="en-US" dirty="0"/>
              <a:t> </a:t>
            </a:r>
            <a:r>
              <a:rPr lang="en-US" dirty="0" err="1"/>
              <a:t>thirikari</a:t>
            </a:r>
            <a:r>
              <a:rPr lang="en-US" dirty="0"/>
              <a:t>, </a:t>
            </a:r>
            <a:r>
              <a:rPr lang="en-US" dirty="0" err="1"/>
              <a:t>kũhũthĩra</a:t>
            </a:r>
            <a:r>
              <a:rPr lang="en-US" dirty="0"/>
              <a:t> </a:t>
            </a:r>
            <a:r>
              <a:rPr lang="en-US" dirty="0" err="1"/>
              <a:t>mbeca</a:t>
            </a:r>
            <a:r>
              <a:rPr lang="en-US" dirty="0"/>
              <a:t> </a:t>
            </a:r>
            <a:r>
              <a:rPr lang="en-US" dirty="0" err="1"/>
              <a:t>cia</a:t>
            </a:r>
            <a:r>
              <a:rPr lang="en-US" dirty="0"/>
              <a:t> insurance, </a:t>
            </a:r>
            <a:r>
              <a:rPr lang="en-US" dirty="0" err="1"/>
              <a:t>na</a:t>
            </a:r>
            <a:r>
              <a:rPr lang="en-US" dirty="0"/>
              <a:t> </a:t>
            </a:r>
            <a:r>
              <a:rPr lang="en-US" dirty="0" err="1"/>
              <a:t>ũhũthĩri</a:t>
            </a:r>
            <a:r>
              <a:rPr lang="en-US" dirty="0"/>
              <a:t> </a:t>
            </a:r>
            <a:r>
              <a:rPr lang="en-US" dirty="0" err="1"/>
              <a:t>wa</a:t>
            </a:r>
            <a:r>
              <a:rPr lang="en-US" dirty="0"/>
              <a:t> </a:t>
            </a:r>
            <a:r>
              <a:rPr lang="en-US" dirty="0" err="1"/>
              <a:t>thimũ</a:t>
            </a:r>
            <a:r>
              <a:rPr lang="en-US" dirty="0"/>
              <a:t> no </a:t>
            </a:r>
            <a:r>
              <a:rPr lang="en-US" dirty="0" err="1"/>
              <a:t>kũhotithie</a:t>
            </a:r>
            <a:r>
              <a:rPr lang="en-US" dirty="0"/>
              <a:t> </a:t>
            </a:r>
            <a:r>
              <a:rPr lang="en-US" dirty="0" err="1"/>
              <a:t>andũ</a:t>
            </a:r>
            <a:r>
              <a:rPr lang="en-US" dirty="0"/>
              <a:t> </a:t>
            </a:r>
            <a:r>
              <a:rPr lang="en-US" dirty="0" err="1"/>
              <a:t>aingĩ</a:t>
            </a:r>
            <a:r>
              <a:rPr lang="en-US" dirty="0"/>
              <a:t> </a:t>
            </a:r>
            <a:r>
              <a:rPr lang="en-US" dirty="0" err="1"/>
              <a:t>kũheo</a:t>
            </a:r>
            <a:r>
              <a:rPr lang="en-US" dirty="0"/>
              <a:t> </a:t>
            </a:r>
            <a:r>
              <a:rPr lang="en-US" dirty="0" err="1"/>
              <a:t>ũteithio</a:t>
            </a:r>
            <a:r>
              <a:rPr lang="en-US" dirty="0"/>
              <a:t> </a:t>
            </a:r>
            <a:r>
              <a:rPr lang="en-US" dirty="0" err="1"/>
              <a:t>ũrĩa</a:t>
            </a:r>
            <a:r>
              <a:rPr lang="en-US" dirty="0"/>
              <a:t> </a:t>
            </a:r>
            <a:r>
              <a:rPr lang="en-US" dirty="0" err="1"/>
              <a:t>marabatara</a:t>
            </a:r>
            <a:r>
              <a:rPr lang="en-US" dirty="0"/>
              <a:t>. </a:t>
            </a:r>
            <a:r>
              <a:rPr lang="en-US" dirty="0" err="1"/>
              <a:t>Kũnyitanĩra</a:t>
            </a:r>
            <a:r>
              <a:rPr lang="en-US" dirty="0"/>
              <a:t> </a:t>
            </a:r>
            <a:r>
              <a:rPr lang="en-US" dirty="0" err="1"/>
              <a:t>na</a:t>
            </a:r>
            <a:r>
              <a:rPr lang="en-US" dirty="0"/>
              <a:t> </a:t>
            </a:r>
            <a:r>
              <a:rPr lang="en-US" dirty="0" err="1"/>
              <a:t>maũndũ</a:t>
            </a:r>
            <a:r>
              <a:rPr lang="en-US" dirty="0"/>
              <a:t> ma </a:t>
            </a:r>
            <a:r>
              <a:rPr lang="en-US" dirty="0" err="1"/>
              <a:t>ũgima</a:t>
            </a:r>
            <a:r>
              <a:rPr lang="en-US" dirty="0"/>
              <a:t> </a:t>
            </a:r>
            <a:r>
              <a:rPr lang="en-US" dirty="0" err="1"/>
              <a:t>mwega</a:t>
            </a:r>
            <a:r>
              <a:rPr lang="en-US" dirty="0"/>
              <a:t> </a:t>
            </a:r>
            <a:r>
              <a:rPr lang="en-US" dirty="0" err="1"/>
              <a:t>wa</a:t>
            </a:r>
            <a:r>
              <a:rPr lang="en-US" dirty="0"/>
              <a:t> </a:t>
            </a:r>
            <a:r>
              <a:rPr lang="en-US" dirty="0" err="1"/>
              <a:t>meciria</a:t>
            </a:r>
            <a:r>
              <a:rPr lang="en-US" dirty="0"/>
              <a:t> </a:t>
            </a:r>
            <a:r>
              <a:rPr lang="en-US" dirty="0" err="1"/>
              <a:t>harĩ</a:t>
            </a:r>
            <a:r>
              <a:rPr lang="en-US" dirty="0"/>
              <a:t> </a:t>
            </a:r>
            <a:r>
              <a:rPr lang="en-US" dirty="0" err="1"/>
              <a:t>ũrigitani</a:t>
            </a:r>
            <a:r>
              <a:rPr lang="en-US" dirty="0"/>
              <a:t> </a:t>
            </a:r>
            <a:r>
              <a:rPr lang="en-US" dirty="0" err="1"/>
              <a:t>wa</a:t>
            </a:r>
            <a:r>
              <a:rPr lang="en-US" dirty="0"/>
              <a:t> </a:t>
            </a:r>
            <a:r>
              <a:rPr lang="en-US" dirty="0" err="1"/>
              <a:t>kĩambĩrĩria</a:t>
            </a:r>
            <a:r>
              <a:rPr lang="en-US" dirty="0"/>
              <a:t> no </a:t>
            </a:r>
            <a:r>
              <a:rPr lang="en-US" dirty="0" err="1"/>
              <a:t>gũtũme</a:t>
            </a:r>
            <a:r>
              <a:rPr lang="en-US" dirty="0"/>
              <a:t> </a:t>
            </a:r>
            <a:r>
              <a:rPr lang="en-US" dirty="0" err="1"/>
              <a:t>mĩhĩnga</a:t>
            </a:r>
            <a:r>
              <a:rPr lang="en-US" dirty="0"/>
              <a:t> </a:t>
            </a:r>
            <a:r>
              <a:rPr lang="en-US" dirty="0" err="1"/>
              <a:t>ya</a:t>
            </a:r>
            <a:r>
              <a:rPr lang="en-US" dirty="0"/>
              <a:t> </a:t>
            </a:r>
            <a:r>
              <a:rPr lang="en-US" dirty="0" err="1"/>
              <a:t>kũingĩra</a:t>
            </a:r>
            <a:r>
              <a:rPr lang="en-US" dirty="0"/>
              <a:t> </a:t>
            </a:r>
            <a:r>
              <a:rPr lang="en-US" dirty="0" err="1"/>
              <a:t>ĩnyihanyihio</a:t>
            </a:r>
            <a:r>
              <a:rPr lang="en-US" dirty="0"/>
              <a:t>.</a:t>
            </a:r>
          </a:p>
          <a:p>
            <a:r>
              <a:rPr lang="en-US" dirty="0"/>
              <a:t>2. </a:t>
            </a:r>
            <a:r>
              <a:rPr lang="en-US" dirty="0" err="1"/>
              <a:t>Programu</a:t>
            </a:r>
            <a:r>
              <a:rPr lang="en-US" dirty="0"/>
              <a:t> </a:t>
            </a:r>
            <a:r>
              <a:rPr lang="en-US" dirty="0" err="1"/>
              <a:t>cia</a:t>
            </a:r>
            <a:r>
              <a:rPr lang="en-US" dirty="0"/>
              <a:t> </a:t>
            </a:r>
            <a:r>
              <a:rPr lang="en-US" dirty="0" err="1"/>
              <a:t>Ũteithio</a:t>
            </a:r>
            <a:r>
              <a:rPr lang="en-US" dirty="0"/>
              <a:t> </a:t>
            </a:r>
            <a:r>
              <a:rPr lang="en-US" dirty="0" err="1"/>
              <a:t>wa</a:t>
            </a:r>
            <a:r>
              <a:rPr lang="en-US" dirty="0"/>
              <a:t> </a:t>
            </a:r>
            <a:r>
              <a:rPr lang="en-US" dirty="0" err="1"/>
              <a:t>Gũtũũrithia</a:t>
            </a:r>
            <a:r>
              <a:rPr lang="en-US" dirty="0"/>
              <a:t>: </a:t>
            </a:r>
            <a:r>
              <a:rPr lang="en-US" dirty="0" err="1"/>
              <a:t>Kwambĩrĩria</a:t>
            </a:r>
            <a:r>
              <a:rPr lang="en-US" dirty="0"/>
              <a:t> </a:t>
            </a:r>
            <a:r>
              <a:rPr lang="en-US" dirty="0" err="1"/>
              <a:t>mĩbango</a:t>
            </a:r>
            <a:r>
              <a:rPr lang="en-US" dirty="0"/>
              <a:t> </a:t>
            </a:r>
            <a:r>
              <a:rPr lang="en-US" dirty="0" err="1"/>
              <a:t>ya</a:t>
            </a:r>
            <a:r>
              <a:rPr lang="en-US" dirty="0"/>
              <a:t> </a:t>
            </a:r>
            <a:r>
              <a:rPr lang="en-US" dirty="0" err="1"/>
              <a:t>gũteithĩrĩria</a:t>
            </a:r>
            <a:r>
              <a:rPr lang="en-US" dirty="0"/>
              <a:t> </a:t>
            </a:r>
            <a:r>
              <a:rPr lang="en-US" dirty="0" err="1"/>
              <a:t>andũ</a:t>
            </a:r>
            <a:r>
              <a:rPr lang="en-US" dirty="0"/>
              <a:t> ta </a:t>
            </a:r>
            <a:r>
              <a:rPr lang="en-US" dirty="0" err="1"/>
              <a:t>kũheana</a:t>
            </a:r>
            <a:r>
              <a:rPr lang="en-US" dirty="0"/>
              <a:t> </a:t>
            </a:r>
            <a:r>
              <a:rPr lang="en-US" dirty="0" err="1"/>
              <a:t>ũtaaro</a:t>
            </a:r>
            <a:r>
              <a:rPr lang="en-US" dirty="0"/>
              <a:t>, </a:t>
            </a:r>
            <a:r>
              <a:rPr lang="en-US" dirty="0" err="1"/>
              <a:t>gũteithĩrĩria</a:t>
            </a:r>
            <a:r>
              <a:rPr lang="en-US" dirty="0"/>
              <a:t> </a:t>
            </a:r>
            <a:r>
              <a:rPr lang="en-US" dirty="0" err="1"/>
              <a:t>andũ</a:t>
            </a:r>
            <a:r>
              <a:rPr lang="en-US" dirty="0"/>
              <a:t> </a:t>
            </a:r>
            <a:r>
              <a:rPr lang="en-US" dirty="0" err="1"/>
              <a:t>arĩa</a:t>
            </a:r>
            <a:r>
              <a:rPr lang="en-US" dirty="0"/>
              <a:t> </a:t>
            </a:r>
            <a:r>
              <a:rPr lang="en-US" dirty="0" err="1"/>
              <a:t>angĩ</a:t>
            </a:r>
            <a:r>
              <a:rPr lang="en-US" dirty="0"/>
              <a:t>, </a:t>
            </a:r>
            <a:r>
              <a:rPr lang="en-US" dirty="0" err="1"/>
              <a:t>na</a:t>
            </a:r>
            <a:r>
              <a:rPr lang="en-US" dirty="0"/>
              <a:t> </a:t>
            </a:r>
            <a:r>
              <a:rPr lang="en-US" dirty="0" err="1"/>
              <a:t>kũruta</a:t>
            </a:r>
            <a:r>
              <a:rPr lang="en-US" dirty="0"/>
              <a:t> </a:t>
            </a:r>
            <a:r>
              <a:rPr lang="en-US" dirty="0" err="1"/>
              <a:t>andũ</a:t>
            </a:r>
            <a:r>
              <a:rPr lang="en-US" dirty="0"/>
              <a:t> </a:t>
            </a:r>
            <a:r>
              <a:rPr lang="en-US" dirty="0" err="1"/>
              <a:t>maũndũ</a:t>
            </a:r>
            <a:r>
              <a:rPr lang="en-US" dirty="0"/>
              <a:t> </a:t>
            </a:r>
            <a:r>
              <a:rPr lang="en-US" dirty="0" err="1"/>
              <a:t>megiĩ</a:t>
            </a:r>
            <a:r>
              <a:rPr lang="en-US" dirty="0"/>
              <a:t> </a:t>
            </a:r>
            <a:r>
              <a:rPr lang="en-US" dirty="0" err="1"/>
              <a:t>ũgima</a:t>
            </a:r>
            <a:r>
              <a:rPr lang="en-US" dirty="0"/>
              <a:t> </a:t>
            </a:r>
            <a:r>
              <a:rPr lang="en-US" dirty="0" err="1"/>
              <a:t>mwega</a:t>
            </a:r>
            <a:r>
              <a:rPr lang="en-US" dirty="0"/>
              <a:t> </a:t>
            </a:r>
            <a:r>
              <a:rPr lang="en-US" dirty="0" err="1"/>
              <a:t>wa</a:t>
            </a:r>
            <a:r>
              <a:rPr lang="en-US" dirty="0"/>
              <a:t> </a:t>
            </a:r>
            <a:r>
              <a:rPr lang="en-US" dirty="0" err="1"/>
              <a:t>meciria</a:t>
            </a:r>
            <a:r>
              <a:rPr lang="en-US" dirty="0"/>
              <a:t> no </a:t>
            </a:r>
            <a:r>
              <a:rPr lang="en-US" dirty="0" err="1"/>
              <a:t>kũhotithie</a:t>
            </a:r>
            <a:r>
              <a:rPr lang="en-US" dirty="0"/>
              <a:t> </a:t>
            </a:r>
            <a:r>
              <a:rPr lang="en-US" dirty="0" err="1"/>
              <a:t>andũ</a:t>
            </a:r>
            <a:r>
              <a:rPr lang="en-US" dirty="0"/>
              <a:t> </a:t>
            </a:r>
            <a:r>
              <a:rPr lang="en-US" dirty="0" err="1"/>
              <a:t>arĩa</a:t>
            </a:r>
            <a:r>
              <a:rPr lang="en-US" dirty="0"/>
              <a:t> </a:t>
            </a:r>
            <a:r>
              <a:rPr lang="en-US" dirty="0" err="1"/>
              <a:t>marabatara</a:t>
            </a:r>
            <a:r>
              <a:rPr lang="en-US" dirty="0"/>
              <a:t> </a:t>
            </a:r>
            <a:r>
              <a:rPr lang="en-US" dirty="0" err="1"/>
              <a:t>ũteithio</a:t>
            </a:r>
            <a:r>
              <a:rPr lang="en-US" dirty="0"/>
              <a:t>. </a:t>
            </a:r>
            <a:r>
              <a:rPr lang="en-US" dirty="0" err="1"/>
              <a:t>Mĩbango</a:t>
            </a:r>
            <a:r>
              <a:rPr lang="en-US" dirty="0"/>
              <a:t> </a:t>
            </a:r>
            <a:r>
              <a:rPr lang="en-US" dirty="0" err="1"/>
              <a:t>ĩyo</a:t>
            </a:r>
            <a:r>
              <a:rPr lang="en-US" dirty="0"/>
              <a:t> </a:t>
            </a:r>
            <a:r>
              <a:rPr lang="en-US" dirty="0" err="1"/>
              <a:t>yagĩrĩirũo</a:t>
            </a:r>
            <a:r>
              <a:rPr lang="en-US" dirty="0"/>
              <a:t> </a:t>
            </a:r>
            <a:r>
              <a:rPr lang="en-US" dirty="0" err="1"/>
              <a:t>gũkorũo</a:t>
            </a:r>
            <a:r>
              <a:rPr lang="en-US" dirty="0"/>
              <a:t> </a:t>
            </a:r>
            <a:r>
              <a:rPr lang="en-US" dirty="0" err="1"/>
              <a:t>ĩkĩrũmbũiya</a:t>
            </a:r>
            <a:r>
              <a:rPr lang="en-US" dirty="0"/>
              <a:t> </a:t>
            </a:r>
            <a:r>
              <a:rPr lang="en-US" dirty="0" err="1"/>
              <a:t>ũndũire</a:t>
            </a:r>
            <a:r>
              <a:rPr lang="en-US" dirty="0"/>
              <a:t> </a:t>
            </a:r>
            <a:r>
              <a:rPr lang="en-US" dirty="0" err="1"/>
              <a:t>wa</a:t>
            </a:r>
            <a:r>
              <a:rPr lang="en-US" dirty="0"/>
              <a:t> </a:t>
            </a:r>
            <a:r>
              <a:rPr lang="en-US" dirty="0" err="1"/>
              <a:t>andũ</a:t>
            </a:r>
            <a:r>
              <a:rPr lang="en-US" dirty="0"/>
              <a:t> </a:t>
            </a:r>
            <a:r>
              <a:rPr lang="en-US" dirty="0" err="1"/>
              <a:t>na</a:t>
            </a:r>
            <a:r>
              <a:rPr lang="en-US" dirty="0"/>
              <a:t> </a:t>
            </a:r>
            <a:r>
              <a:rPr lang="en-US" dirty="0" err="1"/>
              <a:t>ĩcokanĩrĩrio</a:t>
            </a:r>
            <a:r>
              <a:rPr lang="en-US" dirty="0"/>
              <a:t> </a:t>
            </a:r>
            <a:r>
              <a:rPr lang="en-US" dirty="0" err="1"/>
              <a:t>na</a:t>
            </a:r>
            <a:r>
              <a:rPr lang="en-US" dirty="0"/>
              <a:t> </a:t>
            </a:r>
            <a:r>
              <a:rPr lang="en-US" dirty="0" err="1"/>
              <a:t>mabataro</a:t>
            </a:r>
            <a:r>
              <a:rPr lang="en-US" dirty="0"/>
              <a:t> </a:t>
            </a:r>
            <a:r>
              <a:rPr lang="en-US" dirty="0" err="1"/>
              <a:t>mao</a:t>
            </a:r>
            <a:r>
              <a:rPr lang="en-US" dirty="0"/>
              <a:t>.</a:t>
            </a:r>
          </a:p>
          <a:p>
            <a:r>
              <a:rPr lang="en-US" dirty="0"/>
              <a:t>3. </a:t>
            </a:r>
            <a:r>
              <a:rPr lang="en-US" dirty="0" err="1"/>
              <a:t>Mĩbango</a:t>
            </a:r>
            <a:r>
              <a:rPr lang="en-US" dirty="0"/>
              <a:t> </a:t>
            </a:r>
            <a:r>
              <a:rPr lang="en-US" dirty="0" err="1"/>
              <a:t>ya</a:t>
            </a:r>
            <a:r>
              <a:rPr lang="en-US" dirty="0"/>
              <a:t> </a:t>
            </a:r>
            <a:r>
              <a:rPr lang="en-US" dirty="0" err="1"/>
              <a:t>Ũgima</a:t>
            </a:r>
            <a:r>
              <a:rPr lang="en-US" dirty="0"/>
              <a:t> </a:t>
            </a:r>
            <a:r>
              <a:rPr lang="en-US" dirty="0" err="1"/>
              <a:t>wa</a:t>
            </a:r>
            <a:r>
              <a:rPr lang="en-US" dirty="0"/>
              <a:t> Ngoro </a:t>
            </a:r>
            <a:r>
              <a:rPr lang="en-US" dirty="0" err="1"/>
              <a:t>Kũruta</a:t>
            </a:r>
            <a:r>
              <a:rPr lang="en-US" dirty="0"/>
              <a:t> </a:t>
            </a:r>
            <a:r>
              <a:rPr lang="en-US" dirty="0" err="1"/>
              <a:t>Wĩra</a:t>
            </a:r>
            <a:r>
              <a:rPr lang="en-US" dirty="0"/>
              <a:t>: </a:t>
            </a:r>
            <a:r>
              <a:rPr lang="en-US" dirty="0" err="1"/>
              <a:t>Andĩkani</a:t>
            </a:r>
            <a:r>
              <a:rPr lang="en-US" dirty="0"/>
              <a:t> no </a:t>
            </a:r>
            <a:r>
              <a:rPr lang="en-US" dirty="0" err="1"/>
              <a:t>makorũo</a:t>
            </a:r>
            <a:r>
              <a:rPr lang="en-US" dirty="0"/>
              <a:t> </a:t>
            </a:r>
            <a:r>
              <a:rPr lang="en-US" dirty="0" err="1"/>
              <a:t>na</a:t>
            </a:r>
            <a:r>
              <a:rPr lang="en-US" dirty="0"/>
              <a:t> </a:t>
            </a:r>
            <a:r>
              <a:rPr lang="en-US" dirty="0" err="1"/>
              <a:t>itemi</a:t>
            </a:r>
            <a:r>
              <a:rPr lang="en-US" dirty="0"/>
              <a:t> </a:t>
            </a:r>
            <a:r>
              <a:rPr lang="en-US" dirty="0" err="1"/>
              <a:t>rĩa</a:t>
            </a:r>
            <a:r>
              <a:rPr lang="en-US" dirty="0"/>
              <a:t> </a:t>
            </a:r>
            <a:r>
              <a:rPr lang="en-US" dirty="0" err="1"/>
              <a:t>bata</a:t>
            </a:r>
            <a:r>
              <a:rPr lang="en-US" dirty="0"/>
              <a:t> </a:t>
            </a:r>
            <a:r>
              <a:rPr lang="en-US" dirty="0" err="1"/>
              <a:t>harĩ</a:t>
            </a:r>
            <a:r>
              <a:rPr lang="en-US" dirty="0"/>
              <a:t> </a:t>
            </a:r>
            <a:r>
              <a:rPr lang="en-US" dirty="0" err="1"/>
              <a:t>kũnyita</a:t>
            </a:r>
            <a:r>
              <a:rPr lang="en-US" dirty="0"/>
              <a:t> </a:t>
            </a:r>
            <a:r>
              <a:rPr lang="en-US" dirty="0" err="1"/>
              <a:t>mbaru</a:t>
            </a:r>
            <a:r>
              <a:rPr lang="en-US" dirty="0"/>
              <a:t> </a:t>
            </a:r>
            <a:r>
              <a:rPr lang="en-US" dirty="0" err="1"/>
              <a:t>ũgima</a:t>
            </a:r>
            <a:r>
              <a:rPr lang="en-US" dirty="0"/>
              <a:t> </a:t>
            </a:r>
            <a:r>
              <a:rPr lang="en-US" dirty="0" err="1"/>
              <a:t>wa</a:t>
            </a:r>
            <a:r>
              <a:rPr lang="en-US" dirty="0"/>
              <a:t> </a:t>
            </a:r>
            <a:r>
              <a:rPr lang="en-US" dirty="0" err="1"/>
              <a:t>meciria</a:t>
            </a:r>
            <a:r>
              <a:rPr lang="en-US" dirty="0"/>
              <a:t> </a:t>
            </a:r>
            <a:r>
              <a:rPr lang="en-US" dirty="0" err="1"/>
              <a:t>na</a:t>
            </a:r>
            <a:r>
              <a:rPr lang="en-US" dirty="0"/>
              <a:t> </a:t>
            </a:r>
            <a:r>
              <a:rPr lang="en-US" dirty="0" err="1"/>
              <a:t>njĩra</a:t>
            </a:r>
            <a:r>
              <a:rPr lang="en-US" dirty="0"/>
              <a:t> </a:t>
            </a:r>
            <a:r>
              <a:rPr lang="en-US" dirty="0" err="1"/>
              <a:t>ya</a:t>
            </a:r>
            <a:r>
              <a:rPr lang="en-US" dirty="0"/>
              <a:t> </a:t>
            </a:r>
            <a:r>
              <a:rPr lang="en-US" dirty="0" err="1"/>
              <a:t>kũbanga</a:t>
            </a:r>
            <a:r>
              <a:rPr lang="en-US" dirty="0"/>
              <a:t> </a:t>
            </a:r>
            <a:r>
              <a:rPr lang="en-US" dirty="0" err="1"/>
              <a:t>maũndũ</a:t>
            </a:r>
            <a:r>
              <a:rPr lang="en-US" dirty="0"/>
              <a:t> mega </a:t>
            </a:r>
            <a:r>
              <a:rPr lang="en-US" dirty="0" err="1"/>
              <a:t>wĩra-inĩ</a:t>
            </a:r>
            <a:r>
              <a:rPr lang="en-US" dirty="0"/>
              <a:t>, </a:t>
            </a:r>
            <a:r>
              <a:rPr lang="en-US" dirty="0" err="1"/>
              <a:t>kũheana</a:t>
            </a:r>
            <a:r>
              <a:rPr lang="en-US" dirty="0"/>
              <a:t> indo </a:t>
            </a:r>
            <a:r>
              <a:rPr lang="en-US" dirty="0" err="1"/>
              <a:t>cia</a:t>
            </a:r>
            <a:r>
              <a:rPr lang="en-US" dirty="0"/>
              <a:t> </a:t>
            </a:r>
            <a:r>
              <a:rPr lang="en-US" dirty="0" err="1"/>
              <a:t>ũrigitani</a:t>
            </a:r>
            <a:r>
              <a:rPr lang="en-US" dirty="0"/>
              <a:t> </a:t>
            </a:r>
            <a:r>
              <a:rPr lang="en-US" dirty="0" err="1"/>
              <a:t>wa</a:t>
            </a:r>
            <a:r>
              <a:rPr lang="en-US" dirty="0"/>
              <a:t> </a:t>
            </a:r>
            <a:r>
              <a:rPr lang="en-US" dirty="0" err="1"/>
              <a:t>meciria</a:t>
            </a:r>
            <a:r>
              <a:rPr lang="en-US" dirty="0"/>
              <a:t>, </a:t>
            </a:r>
            <a:r>
              <a:rPr lang="en-US" dirty="0" err="1"/>
              <a:t>na</a:t>
            </a:r>
            <a:r>
              <a:rPr lang="en-US" dirty="0"/>
              <a:t> </a:t>
            </a:r>
            <a:r>
              <a:rPr lang="en-US" dirty="0" err="1"/>
              <a:t>gũtwarithia</a:t>
            </a:r>
            <a:r>
              <a:rPr lang="en-US" dirty="0"/>
              <a:t> </a:t>
            </a:r>
            <a:r>
              <a:rPr lang="en-US" dirty="0" err="1"/>
              <a:t>na</a:t>
            </a:r>
            <a:r>
              <a:rPr lang="en-US" dirty="0"/>
              <a:t> </a:t>
            </a:r>
            <a:r>
              <a:rPr lang="en-US" dirty="0" err="1"/>
              <a:t>mbere</a:t>
            </a:r>
            <a:r>
              <a:rPr lang="en-US" dirty="0"/>
              <a:t> </a:t>
            </a:r>
            <a:r>
              <a:rPr lang="en-US" dirty="0" err="1"/>
              <a:t>ũiguano</a:t>
            </a:r>
            <a:r>
              <a:rPr lang="en-US" dirty="0"/>
              <a:t> </a:t>
            </a:r>
            <a:r>
              <a:rPr lang="en-US" dirty="0" err="1"/>
              <a:t>gatagatĩ</a:t>
            </a:r>
            <a:r>
              <a:rPr lang="en-US" dirty="0"/>
              <a:t> </a:t>
            </a:r>
            <a:r>
              <a:rPr lang="en-US" dirty="0" err="1"/>
              <a:t>ka</a:t>
            </a:r>
            <a:r>
              <a:rPr lang="en-US" dirty="0"/>
              <a:t> </a:t>
            </a:r>
            <a:r>
              <a:rPr lang="en-US" dirty="0" err="1"/>
              <a:t>wĩra</a:t>
            </a:r>
            <a:r>
              <a:rPr lang="en-US" dirty="0"/>
              <a:t> </a:t>
            </a:r>
            <a:r>
              <a:rPr lang="en-US" dirty="0" err="1"/>
              <a:t>na</a:t>
            </a:r>
            <a:r>
              <a:rPr lang="en-US" dirty="0"/>
              <a:t> </a:t>
            </a:r>
            <a:r>
              <a:rPr lang="en-US" dirty="0" err="1"/>
              <a:t>ũtũũro</a:t>
            </a:r>
            <a:r>
              <a:rPr lang="en-US" dirty="0"/>
              <a:t>. </a:t>
            </a:r>
            <a:r>
              <a:rPr lang="en-US" dirty="0" err="1"/>
              <a:t>Kũmenyeria</a:t>
            </a:r>
            <a:r>
              <a:rPr lang="en-US" dirty="0"/>
              <a:t> </a:t>
            </a:r>
            <a:r>
              <a:rPr lang="en-US" dirty="0" err="1"/>
              <a:t>arũgamĩrĩri</a:t>
            </a:r>
            <a:r>
              <a:rPr lang="en-US" dirty="0"/>
              <a:t> </a:t>
            </a:r>
            <a:r>
              <a:rPr lang="en-US" dirty="0" err="1"/>
              <a:t>maũndũ-inĩ</a:t>
            </a:r>
            <a:r>
              <a:rPr lang="en-US" dirty="0"/>
              <a:t> ma </a:t>
            </a:r>
            <a:r>
              <a:rPr lang="en-US" dirty="0" err="1"/>
              <a:t>meciria</a:t>
            </a:r>
            <a:r>
              <a:rPr lang="en-US" dirty="0"/>
              <a:t> </a:t>
            </a:r>
            <a:r>
              <a:rPr lang="en-US" dirty="0" err="1"/>
              <a:t>na</a:t>
            </a:r>
            <a:r>
              <a:rPr lang="en-US" dirty="0"/>
              <a:t> </a:t>
            </a:r>
            <a:r>
              <a:rPr lang="en-US" dirty="0" err="1"/>
              <a:t>kũhiũrania</a:t>
            </a:r>
            <a:r>
              <a:rPr lang="en-US" dirty="0"/>
              <a:t> </a:t>
            </a:r>
            <a:r>
              <a:rPr lang="en-US" dirty="0" err="1"/>
              <a:t>namo</a:t>
            </a:r>
            <a:r>
              <a:rPr lang="en-US" dirty="0"/>
              <a:t> no </a:t>
            </a:r>
            <a:r>
              <a:rPr lang="en-US" dirty="0" err="1"/>
              <a:t>gũtũme</a:t>
            </a:r>
            <a:r>
              <a:rPr lang="en-US" dirty="0"/>
              <a:t> </a:t>
            </a:r>
            <a:r>
              <a:rPr lang="en-US" dirty="0" err="1"/>
              <a:t>andũ</a:t>
            </a:r>
            <a:r>
              <a:rPr lang="en-US" dirty="0"/>
              <a:t> </a:t>
            </a:r>
            <a:r>
              <a:rPr lang="en-US" dirty="0" err="1"/>
              <a:t>makorũo</a:t>
            </a:r>
            <a:r>
              <a:rPr lang="en-US" dirty="0"/>
              <a:t> </a:t>
            </a:r>
            <a:r>
              <a:rPr lang="en-US" dirty="0" err="1"/>
              <a:t>na</a:t>
            </a:r>
            <a:r>
              <a:rPr lang="en-US" dirty="0"/>
              <a:t> </a:t>
            </a:r>
            <a:r>
              <a:rPr lang="en-US" dirty="0" err="1"/>
              <a:t>gĩkeno</a:t>
            </a:r>
            <a:r>
              <a:rPr lang="en-US" dirty="0"/>
              <a:t> </a:t>
            </a:r>
            <a:r>
              <a:rPr lang="en-US" dirty="0" err="1"/>
              <a:t>mawĩra-inĩ</a:t>
            </a:r>
            <a:r>
              <a:rPr lang="en-US" dirty="0"/>
              <a:t>.</a:t>
            </a:r>
          </a:p>
          <a:p>
            <a:endParaRPr lang="en-US" dirty="0"/>
          </a:p>
        </p:txBody>
      </p:sp>
    </p:spTree>
    <p:extLst>
      <p:ext uri="{BB962C8B-B14F-4D97-AF65-F5344CB8AC3E}">
        <p14:creationId xmlns:p14="http://schemas.microsoft.com/office/powerpoint/2010/main" val="15193895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accent5"/>
                </a:solidFill>
              </a:rPr>
              <a:t>Kĩrĩkĩro</a:t>
            </a:r>
            <a:endParaRPr lang="en-US" dirty="0">
              <a:solidFill>
                <a:schemeClr val="accent5"/>
              </a:solidFill>
            </a:endParaRPr>
          </a:p>
        </p:txBody>
      </p:sp>
      <p:sp>
        <p:nvSpPr>
          <p:cNvPr id="3" name="Content Placeholder 2"/>
          <p:cNvSpPr>
            <a:spLocks noGrp="1"/>
          </p:cNvSpPr>
          <p:nvPr>
            <p:ph idx="1"/>
          </p:nvPr>
        </p:nvSpPr>
        <p:spPr/>
        <p:txBody>
          <a:bodyPr/>
          <a:lstStyle/>
          <a:p>
            <a:pPr marL="0" indent="0">
              <a:buNone/>
            </a:pPr>
            <a:r>
              <a:rPr lang="en-US" dirty="0" err="1"/>
              <a:t>Thirikari</a:t>
            </a:r>
            <a:r>
              <a:rPr lang="en-US" dirty="0"/>
              <a:t> </a:t>
            </a:r>
            <a:r>
              <a:rPr lang="en-US" dirty="0" err="1"/>
              <a:t>cia</a:t>
            </a:r>
            <a:r>
              <a:rPr lang="en-US" dirty="0"/>
              <a:t> </a:t>
            </a:r>
            <a:r>
              <a:rPr lang="en-US" dirty="0" err="1"/>
              <a:t>mahinda</a:t>
            </a:r>
            <a:r>
              <a:rPr lang="en-US" dirty="0"/>
              <a:t> </a:t>
            </a:r>
            <a:r>
              <a:rPr lang="en-US" dirty="0" err="1"/>
              <a:t>maya</a:t>
            </a:r>
            <a:r>
              <a:rPr lang="en-US" dirty="0"/>
              <a:t> </a:t>
            </a:r>
            <a:r>
              <a:rPr lang="en-US" dirty="0" err="1"/>
              <a:t>ikoragwo</a:t>
            </a:r>
            <a:r>
              <a:rPr lang="en-US" dirty="0"/>
              <a:t> </a:t>
            </a:r>
            <a:r>
              <a:rPr lang="en-US" dirty="0" err="1"/>
              <a:t>igĩcemania</a:t>
            </a:r>
            <a:r>
              <a:rPr lang="en-US" dirty="0"/>
              <a:t> </a:t>
            </a:r>
            <a:r>
              <a:rPr lang="en-US" dirty="0" err="1"/>
              <a:t>na</a:t>
            </a:r>
            <a:r>
              <a:rPr lang="en-US" dirty="0"/>
              <a:t> </a:t>
            </a:r>
            <a:r>
              <a:rPr lang="en-US" dirty="0" err="1"/>
              <a:t>moritũ</a:t>
            </a:r>
            <a:r>
              <a:rPr lang="en-US" dirty="0"/>
              <a:t> </a:t>
            </a:r>
            <a:r>
              <a:rPr lang="en-US" dirty="0" err="1"/>
              <a:t>maritũ</a:t>
            </a:r>
            <a:r>
              <a:rPr lang="en-US" dirty="0"/>
              <a:t> </a:t>
            </a:r>
            <a:r>
              <a:rPr lang="en-US" dirty="0" err="1"/>
              <a:t>marĩa</a:t>
            </a:r>
            <a:r>
              <a:rPr lang="en-US" dirty="0"/>
              <a:t> </a:t>
            </a:r>
            <a:r>
              <a:rPr lang="en-US" dirty="0" err="1"/>
              <a:t>marabatara</a:t>
            </a:r>
            <a:r>
              <a:rPr lang="en-US" dirty="0"/>
              <a:t> </a:t>
            </a:r>
            <a:r>
              <a:rPr lang="en-US" dirty="0" err="1"/>
              <a:t>njĩra</a:t>
            </a:r>
            <a:r>
              <a:rPr lang="en-US" dirty="0"/>
              <a:t> </a:t>
            </a:r>
            <a:r>
              <a:rPr lang="en-US" dirty="0" err="1"/>
              <a:t>njerũ</a:t>
            </a:r>
            <a:r>
              <a:rPr lang="en-US" dirty="0"/>
              <a:t> </a:t>
            </a:r>
            <a:r>
              <a:rPr lang="en-US" dirty="0" err="1"/>
              <a:t>cia</a:t>
            </a:r>
            <a:r>
              <a:rPr lang="en-US" dirty="0"/>
              <a:t> </a:t>
            </a:r>
            <a:r>
              <a:rPr lang="en-US" dirty="0" err="1"/>
              <a:t>kũmagitĩra</a:t>
            </a:r>
            <a:r>
              <a:rPr lang="en-US" dirty="0"/>
              <a:t>. Na </a:t>
            </a:r>
            <a:r>
              <a:rPr lang="en-US" dirty="0" err="1"/>
              <a:t>njĩra</a:t>
            </a:r>
            <a:r>
              <a:rPr lang="en-US" dirty="0"/>
              <a:t> </a:t>
            </a:r>
            <a:r>
              <a:rPr lang="en-US" dirty="0" err="1"/>
              <a:t>ya</a:t>
            </a:r>
            <a:r>
              <a:rPr lang="en-US" dirty="0"/>
              <a:t> </a:t>
            </a:r>
            <a:r>
              <a:rPr lang="en-US" dirty="0" err="1"/>
              <a:t>kũiga</a:t>
            </a:r>
            <a:r>
              <a:rPr lang="en-US" dirty="0"/>
              <a:t> </a:t>
            </a:r>
            <a:r>
              <a:rPr lang="en-US" dirty="0" err="1"/>
              <a:t>mbeca</a:t>
            </a:r>
            <a:r>
              <a:rPr lang="en-US" dirty="0"/>
              <a:t> </a:t>
            </a:r>
            <a:r>
              <a:rPr lang="en-US" dirty="0" err="1"/>
              <a:t>gĩthomo-inĩ</a:t>
            </a:r>
            <a:r>
              <a:rPr lang="en-US" dirty="0"/>
              <a:t> </a:t>
            </a:r>
            <a:r>
              <a:rPr lang="en-US" dirty="0" err="1"/>
              <a:t>na</a:t>
            </a:r>
            <a:r>
              <a:rPr lang="en-US" dirty="0"/>
              <a:t> </a:t>
            </a:r>
            <a:r>
              <a:rPr lang="en-US" dirty="0" err="1"/>
              <a:t>kũgĩa</a:t>
            </a:r>
            <a:r>
              <a:rPr lang="en-US" dirty="0"/>
              <a:t> </a:t>
            </a:r>
            <a:r>
              <a:rPr lang="en-US" dirty="0" err="1"/>
              <a:t>na</a:t>
            </a:r>
            <a:r>
              <a:rPr lang="en-US" dirty="0"/>
              <a:t> </a:t>
            </a:r>
            <a:r>
              <a:rPr lang="en-US" dirty="0" err="1"/>
              <a:t>ũmenyeru</a:t>
            </a:r>
            <a:r>
              <a:rPr lang="en-US" dirty="0"/>
              <a:t> </a:t>
            </a:r>
            <a:r>
              <a:rPr lang="en-US" dirty="0" err="1"/>
              <a:t>mwerũ</a:t>
            </a:r>
            <a:r>
              <a:rPr lang="en-US" dirty="0"/>
              <a:t>, </a:t>
            </a:r>
            <a:r>
              <a:rPr lang="en-US" dirty="0" err="1"/>
              <a:t>kũhũthĩra</a:t>
            </a:r>
            <a:r>
              <a:rPr lang="en-US" dirty="0"/>
              <a:t> </a:t>
            </a:r>
            <a:r>
              <a:rPr lang="en-US" dirty="0" err="1"/>
              <a:t>motaaro</a:t>
            </a:r>
            <a:r>
              <a:rPr lang="en-US" dirty="0"/>
              <a:t> </a:t>
            </a:r>
            <a:r>
              <a:rPr lang="en-US" dirty="0" err="1"/>
              <a:t>marĩ</a:t>
            </a:r>
            <a:r>
              <a:rPr lang="en-US" dirty="0"/>
              <a:t> </a:t>
            </a:r>
            <a:r>
              <a:rPr lang="en-US" dirty="0" err="1"/>
              <a:t>na</a:t>
            </a:r>
            <a:r>
              <a:rPr lang="en-US" dirty="0"/>
              <a:t> </a:t>
            </a:r>
            <a:r>
              <a:rPr lang="en-US" dirty="0" err="1"/>
              <a:t>hinya</a:t>
            </a:r>
            <a:r>
              <a:rPr lang="en-US" dirty="0"/>
              <a:t>, </a:t>
            </a:r>
            <a:r>
              <a:rPr lang="en-US" dirty="0" err="1"/>
              <a:t>gũtwarithia</a:t>
            </a:r>
            <a:r>
              <a:rPr lang="en-US" dirty="0"/>
              <a:t> </a:t>
            </a:r>
            <a:r>
              <a:rPr lang="en-US" dirty="0" err="1"/>
              <a:t>na</a:t>
            </a:r>
            <a:r>
              <a:rPr lang="en-US" dirty="0"/>
              <a:t> </a:t>
            </a:r>
            <a:r>
              <a:rPr lang="en-US" dirty="0" err="1"/>
              <a:t>mbere</a:t>
            </a:r>
            <a:r>
              <a:rPr lang="en-US" dirty="0"/>
              <a:t> </a:t>
            </a:r>
            <a:r>
              <a:rPr lang="en-US" dirty="0" err="1"/>
              <a:t>mĩthiĩre</a:t>
            </a:r>
            <a:r>
              <a:rPr lang="en-US" dirty="0"/>
              <a:t> </a:t>
            </a:r>
            <a:r>
              <a:rPr lang="en-US" dirty="0" err="1"/>
              <a:t>mĩega</a:t>
            </a:r>
            <a:r>
              <a:rPr lang="en-US" dirty="0"/>
              <a:t>, </a:t>
            </a:r>
            <a:r>
              <a:rPr lang="en-US" dirty="0" err="1"/>
              <a:t>na</a:t>
            </a:r>
            <a:r>
              <a:rPr lang="en-US" dirty="0"/>
              <a:t> </a:t>
            </a:r>
            <a:r>
              <a:rPr lang="en-US" dirty="0" err="1"/>
              <a:t>kũnyita</a:t>
            </a:r>
            <a:r>
              <a:rPr lang="en-US" dirty="0"/>
              <a:t> </a:t>
            </a:r>
            <a:r>
              <a:rPr lang="en-US" dirty="0" err="1"/>
              <a:t>mbaru</a:t>
            </a:r>
            <a:r>
              <a:rPr lang="en-US" dirty="0"/>
              <a:t> </a:t>
            </a:r>
            <a:r>
              <a:rPr lang="en-US" dirty="0" err="1"/>
              <a:t>mĩbango</a:t>
            </a:r>
            <a:r>
              <a:rPr lang="en-US" dirty="0"/>
              <a:t> </a:t>
            </a:r>
            <a:r>
              <a:rPr lang="en-US" dirty="0" err="1"/>
              <a:t>ya</a:t>
            </a:r>
            <a:r>
              <a:rPr lang="en-US" dirty="0"/>
              <a:t> </a:t>
            </a:r>
            <a:r>
              <a:rPr lang="en-US" dirty="0" err="1"/>
              <a:t>ũgitĩri</a:t>
            </a:r>
            <a:r>
              <a:rPr lang="en-US" dirty="0"/>
              <a:t> </a:t>
            </a:r>
            <a:r>
              <a:rPr lang="en-US" dirty="0" err="1"/>
              <a:t>wa</a:t>
            </a:r>
            <a:r>
              <a:rPr lang="en-US" dirty="0"/>
              <a:t> </a:t>
            </a:r>
            <a:r>
              <a:rPr lang="en-US" dirty="0" err="1"/>
              <a:t>andũ</a:t>
            </a:r>
            <a:r>
              <a:rPr lang="en-US" dirty="0"/>
              <a:t>, no </a:t>
            </a:r>
            <a:r>
              <a:rPr lang="en-US" dirty="0" err="1"/>
              <a:t>tũhote</a:t>
            </a:r>
            <a:r>
              <a:rPr lang="en-US" dirty="0"/>
              <a:t> </a:t>
            </a:r>
            <a:r>
              <a:rPr lang="en-US" dirty="0" err="1"/>
              <a:t>kũhiũrania</a:t>
            </a:r>
            <a:r>
              <a:rPr lang="en-US" dirty="0"/>
              <a:t> </a:t>
            </a:r>
            <a:r>
              <a:rPr lang="en-US" dirty="0" err="1"/>
              <a:t>na</a:t>
            </a:r>
            <a:r>
              <a:rPr lang="en-US" dirty="0"/>
              <a:t> </a:t>
            </a:r>
            <a:r>
              <a:rPr lang="en-US" dirty="0" err="1"/>
              <a:t>mogarũrũku</a:t>
            </a:r>
            <a:r>
              <a:rPr lang="en-US" dirty="0"/>
              <a:t> ma </a:t>
            </a:r>
            <a:r>
              <a:rPr lang="en-US" dirty="0" err="1"/>
              <a:t>tekinolonjĩ</a:t>
            </a:r>
            <a:r>
              <a:rPr lang="en-US" dirty="0"/>
              <a:t>, </a:t>
            </a:r>
            <a:r>
              <a:rPr lang="en-US" dirty="0" err="1"/>
              <a:t>gũthũkia</a:t>
            </a:r>
            <a:r>
              <a:rPr lang="en-US" dirty="0"/>
              <a:t> </a:t>
            </a:r>
            <a:r>
              <a:rPr lang="en-US" dirty="0" err="1"/>
              <a:t>ũũmbi</a:t>
            </a:r>
            <a:r>
              <a:rPr lang="en-US" dirty="0"/>
              <a:t>, </a:t>
            </a:r>
            <a:r>
              <a:rPr lang="en-US" dirty="0" err="1"/>
              <a:t>kwaga</a:t>
            </a:r>
            <a:r>
              <a:rPr lang="en-US" dirty="0"/>
              <a:t> </a:t>
            </a:r>
            <a:r>
              <a:rPr lang="en-US" dirty="0" err="1"/>
              <a:t>kĩhaarĩro</a:t>
            </a:r>
            <a:r>
              <a:rPr lang="en-US" dirty="0"/>
              <a:t> </a:t>
            </a:r>
            <a:r>
              <a:rPr lang="en-US" dirty="0" err="1"/>
              <a:t>gatagatĩ-inĩ</a:t>
            </a:r>
            <a:r>
              <a:rPr lang="en-US" dirty="0"/>
              <a:t> </a:t>
            </a:r>
            <a:r>
              <a:rPr lang="en-US" dirty="0" err="1"/>
              <a:t>ka</a:t>
            </a:r>
            <a:r>
              <a:rPr lang="en-US" dirty="0"/>
              <a:t> </a:t>
            </a:r>
            <a:r>
              <a:rPr lang="en-US" dirty="0" err="1"/>
              <a:t>andũ</a:t>
            </a:r>
            <a:r>
              <a:rPr lang="en-US" dirty="0"/>
              <a:t>, </a:t>
            </a:r>
            <a:r>
              <a:rPr lang="en-US" dirty="0" err="1"/>
              <a:t>na</a:t>
            </a:r>
            <a:r>
              <a:rPr lang="en-US" dirty="0"/>
              <a:t> </a:t>
            </a:r>
            <a:r>
              <a:rPr lang="en-US" dirty="0" err="1"/>
              <a:t>mathĩna</a:t>
            </a:r>
            <a:r>
              <a:rPr lang="en-US" dirty="0"/>
              <a:t> </a:t>
            </a:r>
            <a:r>
              <a:rPr lang="en-US" dirty="0" err="1"/>
              <a:t>megiĩ</a:t>
            </a:r>
            <a:r>
              <a:rPr lang="en-US" dirty="0"/>
              <a:t> </a:t>
            </a:r>
            <a:r>
              <a:rPr lang="en-US" dirty="0" err="1"/>
              <a:t>ũgima</a:t>
            </a:r>
            <a:r>
              <a:rPr lang="en-US" dirty="0"/>
              <a:t> </a:t>
            </a:r>
            <a:r>
              <a:rPr lang="en-US" dirty="0" err="1"/>
              <a:t>mwega</a:t>
            </a:r>
            <a:r>
              <a:rPr lang="en-US" dirty="0"/>
              <a:t> </a:t>
            </a:r>
            <a:r>
              <a:rPr lang="en-US" dirty="0" err="1"/>
              <a:t>wa</a:t>
            </a:r>
            <a:r>
              <a:rPr lang="en-US" dirty="0"/>
              <a:t> </a:t>
            </a:r>
            <a:r>
              <a:rPr lang="en-US" dirty="0" err="1"/>
              <a:t>meciria</a:t>
            </a:r>
            <a:r>
              <a:rPr lang="en-US" dirty="0"/>
              <a:t>. </a:t>
            </a:r>
            <a:r>
              <a:rPr lang="en-US" dirty="0" err="1"/>
              <a:t>Ũnyitanĩri</a:t>
            </a:r>
            <a:r>
              <a:rPr lang="en-US" dirty="0"/>
              <a:t> </a:t>
            </a:r>
            <a:r>
              <a:rPr lang="en-US" dirty="0" err="1"/>
              <a:t>gatagatĩ</a:t>
            </a:r>
            <a:r>
              <a:rPr lang="en-US" dirty="0"/>
              <a:t> </a:t>
            </a:r>
            <a:r>
              <a:rPr lang="en-US" dirty="0" err="1"/>
              <a:t>ka</a:t>
            </a:r>
            <a:r>
              <a:rPr lang="en-US" dirty="0"/>
              <a:t> </a:t>
            </a:r>
            <a:r>
              <a:rPr lang="en-US" dirty="0" err="1"/>
              <a:t>thirikari</a:t>
            </a:r>
            <a:r>
              <a:rPr lang="en-US" dirty="0"/>
              <a:t>, </a:t>
            </a:r>
            <a:r>
              <a:rPr lang="en-US" dirty="0" err="1"/>
              <a:t>honge</a:t>
            </a:r>
            <a:r>
              <a:rPr lang="en-US" dirty="0"/>
              <a:t> </a:t>
            </a:r>
            <a:r>
              <a:rPr lang="en-US" dirty="0" err="1"/>
              <a:t>cia</a:t>
            </a:r>
            <a:r>
              <a:rPr lang="en-US" dirty="0"/>
              <a:t> </a:t>
            </a:r>
            <a:r>
              <a:rPr lang="en-US" dirty="0" err="1"/>
              <a:t>kĩĩwatho</a:t>
            </a:r>
            <a:r>
              <a:rPr lang="en-US" dirty="0"/>
              <a:t>, </a:t>
            </a:r>
            <a:r>
              <a:rPr lang="en-US" dirty="0" err="1"/>
              <a:t>na</a:t>
            </a:r>
            <a:r>
              <a:rPr lang="en-US" dirty="0"/>
              <a:t> </a:t>
            </a:r>
            <a:r>
              <a:rPr lang="en-US" dirty="0" err="1"/>
              <a:t>andũ</a:t>
            </a:r>
            <a:r>
              <a:rPr lang="en-US" dirty="0"/>
              <a:t> </a:t>
            </a:r>
            <a:r>
              <a:rPr lang="en-US" dirty="0" err="1"/>
              <a:t>nĩ</a:t>
            </a:r>
            <a:r>
              <a:rPr lang="en-US" dirty="0"/>
              <a:t> </a:t>
            </a:r>
            <a:r>
              <a:rPr lang="en-US" dirty="0" err="1"/>
              <a:t>wa</a:t>
            </a:r>
            <a:r>
              <a:rPr lang="en-US" dirty="0"/>
              <a:t> </a:t>
            </a:r>
            <a:r>
              <a:rPr lang="en-US" dirty="0" err="1"/>
              <a:t>bata</a:t>
            </a:r>
            <a:r>
              <a:rPr lang="en-US" dirty="0"/>
              <a:t> </a:t>
            </a:r>
            <a:r>
              <a:rPr lang="en-US" dirty="0" err="1"/>
              <a:t>mũno</a:t>
            </a:r>
            <a:r>
              <a:rPr lang="en-US" dirty="0"/>
              <a:t> </a:t>
            </a:r>
            <a:r>
              <a:rPr lang="en-US" dirty="0" err="1"/>
              <a:t>harĩ</a:t>
            </a:r>
            <a:r>
              <a:rPr lang="en-US" dirty="0"/>
              <a:t> </a:t>
            </a:r>
            <a:r>
              <a:rPr lang="en-US" dirty="0" err="1"/>
              <a:t>kũũmba</a:t>
            </a:r>
            <a:r>
              <a:rPr lang="en-US" dirty="0"/>
              <a:t> </a:t>
            </a:r>
            <a:r>
              <a:rPr lang="en-US" dirty="0" err="1"/>
              <a:t>thĩ</a:t>
            </a:r>
            <a:r>
              <a:rPr lang="en-US" dirty="0"/>
              <a:t> </a:t>
            </a:r>
            <a:r>
              <a:rPr lang="en-US" dirty="0" err="1"/>
              <a:t>njerũ</a:t>
            </a:r>
            <a:r>
              <a:rPr lang="en-US" dirty="0"/>
              <a:t> </a:t>
            </a:r>
            <a:r>
              <a:rPr lang="en-US" dirty="0" err="1"/>
              <a:t>ĩna</a:t>
            </a:r>
            <a:r>
              <a:rPr lang="en-US" dirty="0"/>
              <a:t> </a:t>
            </a:r>
            <a:r>
              <a:rPr lang="en-US" dirty="0" err="1"/>
              <a:t>kĩhooto</a:t>
            </a:r>
            <a:r>
              <a:rPr lang="en-US" dirty="0"/>
              <a:t> </a:t>
            </a:r>
            <a:r>
              <a:rPr lang="en-US" dirty="0" err="1"/>
              <a:t>na</a:t>
            </a:r>
            <a:r>
              <a:rPr lang="en-US" dirty="0"/>
              <a:t> </a:t>
            </a:r>
            <a:r>
              <a:rPr lang="en-US" dirty="0" err="1"/>
              <a:t>ya</a:t>
            </a:r>
            <a:r>
              <a:rPr lang="en-US" dirty="0"/>
              <a:t> </a:t>
            </a:r>
            <a:r>
              <a:rPr lang="en-US" dirty="0" err="1"/>
              <a:t>gũtũũra</a:t>
            </a:r>
            <a:r>
              <a:rPr lang="en-US" dirty="0"/>
              <a:t>. </a:t>
            </a:r>
            <a:r>
              <a:rPr lang="en-US" dirty="0" err="1"/>
              <a:t>Rĩrĩa</a:t>
            </a:r>
            <a:r>
              <a:rPr lang="en-US" dirty="0"/>
              <a:t> </a:t>
            </a:r>
            <a:r>
              <a:rPr lang="en-US" dirty="0" err="1"/>
              <a:t>tũrahiũrania</a:t>
            </a:r>
            <a:r>
              <a:rPr lang="en-US" dirty="0"/>
              <a:t> </a:t>
            </a:r>
            <a:r>
              <a:rPr lang="en-US" dirty="0" err="1"/>
              <a:t>na</a:t>
            </a:r>
            <a:r>
              <a:rPr lang="en-US" dirty="0"/>
              <a:t> </a:t>
            </a:r>
            <a:r>
              <a:rPr lang="en-US" dirty="0" err="1"/>
              <a:t>moritũ</a:t>
            </a:r>
            <a:r>
              <a:rPr lang="en-US" dirty="0"/>
              <a:t> </a:t>
            </a:r>
            <a:r>
              <a:rPr lang="en-US" dirty="0" err="1"/>
              <a:t>macio</a:t>
            </a:r>
            <a:r>
              <a:rPr lang="en-US" dirty="0"/>
              <a:t>, </a:t>
            </a:r>
            <a:r>
              <a:rPr lang="en-US" dirty="0" err="1"/>
              <a:t>nĩ</a:t>
            </a:r>
            <a:r>
              <a:rPr lang="en-US" dirty="0"/>
              <a:t> </a:t>
            </a:r>
            <a:r>
              <a:rPr lang="en-US" dirty="0" err="1"/>
              <a:t>ũndũ</a:t>
            </a:r>
            <a:r>
              <a:rPr lang="en-US" dirty="0"/>
              <a:t> </a:t>
            </a:r>
            <a:r>
              <a:rPr lang="en-US" dirty="0" err="1"/>
              <a:t>wa</a:t>
            </a:r>
            <a:r>
              <a:rPr lang="en-US" dirty="0"/>
              <a:t> </a:t>
            </a:r>
            <a:r>
              <a:rPr lang="en-US" dirty="0" err="1"/>
              <a:t>bata</a:t>
            </a:r>
            <a:r>
              <a:rPr lang="en-US" dirty="0"/>
              <a:t> </a:t>
            </a:r>
            <a:r>
              <a:rPr lang="en-US" dirty="0" err="1"/>
              <a:t>kũiga</a:t>
            </a:r>
            <a:r>
              <a:rPr lang="en-US" dirty="0"/>
              <a:t> </a:t>
            </a:r>
            <a:r>
              <a:rPr lang="en-US" dirty="0" err="1"/>
              <a:t>wega</a:t>
            </a:r>
            <a:r>
              <a:rPr lang="en-US" dirty="0"/>
              <a:t> </a:t>
            </a:r>
            <a:r>
              <a:rPr lang="en-US" dirty="0" err="1"/>
              <a:t>wa</a:t>
            </a:r>
            <a:r>
              <a:rPr lang="en-US" dirty="0"/>
              <a:t> </a:t>
            </a:r>
            <a:r>
              <a:rPr lang="en-US" dirty="0" err="1"/>
              <a:t>mũndũ</a:t>
            </a:r>
            <a:r>
              <a:rPr lang="en-US" dirty="0"/>
              <a:t> o </a:t>
            </a:r>
            <a:r>
              <a:rPr lang="en-US" dirty="0" err="1"/>
              <a:t>mũndũ</a:t>
            </a:r>
            <a:r>
              <a:rPr lang="en-US" dirty="0"/>
              <a:t> </a:t>
            </a:r>
            <a:r>
              <a:rPr lang="en-US" dirty="0" err="1"/>
              <a:t>na</a:t>
            </a:r>
            <a:r>
              <a:rPr lang="en-US" dirty="0"/>
              <a:t> </a:t>
            </a:r>
            <a:r>
              <a:rPr lang="en-US" dirty="0" err="1"/>
              <a:t>thĩ</a:t>
            </a:r>
            <a:r>
              <a:rPr lang="en-US" dirty="0"/>
              <a:t> </a:t>
            </a:r>
            <a:r>
              <a:rPr lang="en-US" dirty="0" err="1"/>
              <a:t>mbere</a:t>
            </a:r>
            <a:r>
              <a:rPr lang="en-US" dirty="0"/>
              <a:t>, </a:t>
            </a:r>
            <a:r>
              <a:rPr lang="en-US" dirty="0" err="1"/>
              <a:t>na</a:t>
            </a:r>
            <a:r>
              <a:rPr lang="en-US" dirty="0"/>
              <a:t> </a:t>
            </a:r>
            <a:r>
              <a:rPr lang="en-US" dirty="0" err="1"/>
              <a:t>gũtigĩrĩra</a:t>
            </a:r>
            <a:r>
              <a:rPr lang="en-US" dirty="0"/>
              <a:t> </a:t>
            </a:r>
            <a:r>
              <a:rPr lang="en-US" dirty="0" err="1"/>
              <a:t>atĩ</a:t>
            </a:r>
            <a:r>
              <a:rPr lang="en-US" dirty="0"/>
              <a:t> </a:t>
            </a:r>
            <a:r>
              <a:rPr lang="en-US" dirty="0" err="1"/>
              <a:t>andũ</a:t>
            </a:r>
            <a:r>
              <a:rPr lang="en-US" dirty="0"/>
              <a:t> </a:t>
            </a:r>
            <a:r>
              <a:rPr lang="en-US" dirty="0" err="1"/>
              <a:t>othe</a:t>
            </a:r>
            <a:r>
              <a:rPr lang="en-US" dirty="0"/>
              <a:t> </a:t>
            </a:r>
            <a:r>
              <a:rPr lang="en-US" dirty="0" err="1"/>
              <a:t>thĩinĩ</a:t>
            </a:r>
            <a:r>
              <a:rPr lang="en-US" dirty="0"/>
              <a:t> </a:t>
            </a:r>
            <a:r>
              <a:rPr lang="en-US" dirty="0" err="1"/>
              <a:t>wa</a:t>
            </a:r>
            <a:r>
              <a:rPr lang="en-US" dirty="0"/>
              <a:t> </a:t>
            </a:r>
            <a:r>
              <a:rPr lang="en-US" dirty="0" err="1"/>
              <a:t>mũingĩ</a:t>
            </a:r>
            <a:r>
              <a:rPr lang="en-US" dirty="0"/>
              <a:t> </a:t>
            </a:r>
            <a:r>
              <a:rPr lang="en-US" dirty="0" err="1"/>
              <a:t>nĩ</a:t>
            </a:r>
            <a:r>
              <a:rPr lang="en-US" dirty="0"/>
              <a:t> </a:t>
            </a:r>
            <a:r>
              <a:rPr lang="en-US" dirty="0" err="1"/>
              <a:t>magunĩkaga</a:t>
            </a:r>
            <a:r>
              <a:rPr lang="en-US" dirty="0"/>
              <a:t> </a:t>
            </a:r>
            <a:r>
              <a:rPr lang="en-US" dirty="0" err="1"/>
              <a:t>nĩ</a:t>
            </a:r>
            <a:r>
              <a:rPr lang="en-US" dirty="0"/>
              <a:t> </a:t>
            </a:r>
            <a:r>
              <a:rPr lang="en-US" dirty="0" err="1"/>
              <a:t>ũthii</a:t>
            </a:r>
            <a:r>
              <a:rPr lang="en-US" dirty="0"/>
              <a:t> </a:t>
            </a:r>
            <a:r>
              <a:rPr lang="en-US" dirty="0" err="1"/>
              <a:t>wa</a:t>
            </a:r>
            <a:r>
              <a:rPr lang="en-US" dirty="0"/>
              <a:t> </a:t>
            </a:r>
            <a:r>
              <a:rPr lang="en-US" dirty="0" err="1"/>
              <a:t>na</a:t>
            </a:r>
            <a:r>
              <a:rPr lang="en-US" dirty="0"/>
              <a:t> </a:t>
            </a:r>
            <a:r>
              <a:rPr lang="en-US" dirty="0" err="1"/>
              <a:t>mbere</a:t>
            </a:r>
            <a:r>
              <a:rPr lang="en-US" dirty="0"/>
              <a:t>.</a:t>
            </a:r>
          </a:p>
        </p:txBody>
      </p:sp>
    </p:spTree>
    <p:extLst>
      <p:ext uri="{BB962C8B-B14F-4D97-AF65-F5344CB8AC3E}">
        <p14:creationId xmlns:p14="http://schemas.microsoft.com/office/powerpoint/2010/main" val="2903079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5"/>
                </a:solidFill>
              </a:rPr>
              <a:t>Proposed Solutions</a:t>
            </a:r>
          </a:p>
        </p:txBody>
      </p:sp>
      <p:sp>
        <p:nvSpPr>
          <p:cNvPr id="3" name="Content Placeholder 2"/>
          <p:cNvSpPr>
            <a:spLocks noGrp="1"/>
          </p:cNvSpPr>
          <p:nvPr>
            <p:ph idx="1"/>
          </p:nvPr>
        </p:nvSpPr>
        <p:spPr/>
        <p:txBody>
          <a:bodyPr>
            <a:normAutofit lnSpcReduction="10000"/>
          </a:bodyPr>
          <a:lstStyle/>
          <a:p>
            <a:r>
              <a:rPr lang="en-US" dirty="0"/>
              <a:t>1.	Education and Re-skilling Programs: Governments and private sectors should invest in education and re-skilling programs to help workers adapt to the changing job market. This includes promoting STEM (Science, Technology, Engineering, and Mathematics) education and offering vocational training in emerging fields such as AI, robotics, and data science.</a:t>
            </a:r>
          </a:p>
          <a:p>
            <a:r>
              <a:rPr lang="en-US" dirty="0"/>
              <a:t>2.	Robust Data Privacy Regulations: Implementing stringent data privacy laws, such as the General Data Protection Regulation (GDPR) in the European Union, can protect individuals' personal information. Companies should be held accountable for data breaches and unethical data practices.</a:t>
            </a:r>
          </a:p>
          <a:p>
            <a:r>
              <a:rPr lang="en-US" dirty="0"/>
              <a:t>3.	Digital Wellness Campaigns: Public health campaigns that promote digital wellness and responsible use of technology can help mitigate the negative effects of digital addiction. Encouraging regular digital detoxes and promoting activities that do not involve screens can improve mental health and well-being.</a:t>
            </a:r>
          </a:p>
          <a:p>
            <a:endParaRPr lang="en-US" dirty="0"/>
          </a:p>
        </p:txBody>
      </p:sp>
    </p:spTree>
    <p:extLst>
      <p:ext uri="{BB962C8B-B14F-4D97-AF65-F5344CB8AC3E}">
        <p14:creationId xmlns:p14="http://schemas.microsoft.com/office/powerpoint/2010/main" val="2733929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5"/>
                </a:solidFill>
              </a:rPr>
              <a:t>2: Environmental Degradation</a:t>
            </a:r>
          </a:p>
        </p:txBody>
      </p:sp>
      <p:sp>
        <p:nvSpPr>
          <p:cNvPr id="3" name="Content Placeholder 2"/>
          <p:cNvSpPr>
            <a:spLocks noGrp="1"/>
          </p:cNvSpPr>
          <p:nvPr>
            <p:ph idx="1"/>
          </p:nvPr>
        </p:nvSpPr>
        <p:spPr/>
        <p:txBody>
          <a:bodyPr/>
          <a:lstStyle/>
          <a:p>
            <a:pPr marL="0" indent="0">
              <a:buNone/>
            </a:pPr>
            <a:r>
              <a:rPr lang="en-US" dirty="0"/>
              <a:t>The Problem</a:t>
            </a:r>
          </a:p>
          <a:p>
            <a:pPr marL="0" indent="0">
              <a:buNone/>
            </a:pPr>
            <a:r>
              <a:rPr lang="en-US" dirty="0"/>
              <a:t>Environmental degradation, driven by factors such as deforestation, pollution, and climate change, poses a significant threat to biodiversity, human health, and global stability. The increasing concentration of greenhouse gases in the atmosphere is leading to more frequent and severe weather events, rising sea levels, and disruptions to agricultural systems.</a:t>
            </a:r>
          </a:p>
          <a:p>
            <a:pPr marL="0" indent="0">
              <a:buNone/>
            </a:pPr>
            <a:endParaRPr lang="en-US" dirty="0"/>
          </a:p>
        </p:txBody>
      </p:sp>
    </p:spTree>
    <p:extLst>
      <p:ext uri="{BB962C8B-B14F-4D97-AF65-F5344CB8AC3E}">
        <p14:creationId xmlns:p14="http://schemas.microsoft.com/office/powerpoint/2010/main" val="2835152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5"/>
                </a:solidFill>
              </a:rPr>
              <a:t>Proposed Solutions</a:t>
            </a:r>
          </a:p>
        </p:txBody>
      </p:sp>
      <p:sp>
        <p:nvSpPr>
          <p:cNvPr id="3" name="Content Placeholder 2"/>
          <p:cNvSpPr>
            <a:spLocks noGrp="1"/>
          </p:cNvSpPr>
          <p:nvPr>
            <p:ph idx="1"/>
          </p:nvPr>
        </p:nvSpPr>
        <p:spPr/>
        <p:txBody>
          <a:bodyPr>
            <a:normAutofit lnSpcReduction="10000"/>
          </a:bodyPr>
          <a:lstStyle/>
          <a:p>
            <a:r>
              <a:rPr lang="en-US" dirty="0"/>
              <a:t>1.	Transition to Renewable Energy: Governments should incentivize the adoption of renewable energy sources such as solar, wind, and hydroelectric power. Investing in renewable energy infrastructure and phasing out fossil fuels can reduce greenhouse gas emissions and mitigate climate change.</a:t>
            </a:r>
          </a:p>
          <a:p>
            <a:r>
              <a:rPr lang="en-US" dirty="0"/>
              <a:t>2.	Sustainable Agriculture Practices: Promoting sustainable agriculture practices, such as crop rotation, organic farming, and agroforestry, can enhance food security and reduce the environmental impact of farming. Supporting local and small-scale farmers can also reduce the carbon footprint associated with food transportation.</a:t>
            </a:r>
          </a:p>
          <a:p>
            <a:r>
              <a:rPr lang="en-US" dirty="0"/>
              <a:t>3.	Conservation and Reforestation Initiatives: Implementing conservation programs to protect endangered species and their habitats is crucial. Reforestation and afforestation projects can sequester carbon dioxide, restore ecosystems, and promote biodiversity.</a:t>
            </a:r>
          </a:p>
          <a:p>
            <a:endParaRPr lang="en-US" dirty="0"/>
          </a:p>
        </p:txBody>
      </p:sp>
    </p:spTree>
    <p:extLst>
      <p:ext uri="{BB962C8B-B14F-4D97-AF65-F5344CB8AC3E}">
        <p14:creationId xmlns:p14="http://schemas.microsoft.com/office/powerpoint/2010/main" val="1033649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5"/>
                </a:solidFill>
              </a:rPr>
              <a:t>3: Social Inequality</a:t>
            </a:r>
          </a:p>
        </p:txBody>
      </p:sp>
      <p:sp>
        <p:nvSpPr>
          <p:cNvPr id="3" name="Content Placeholder 2"/>
          <p:cNvSpPr>
            <a:spLocks noGrp="1"/>
          </p:cNvSpPr>
          <p:nvPr>
            <p:ph idx="1"/>
          </p:nvPr>
        </p:nvSpPr>
        <p:spPr/>
        <p:txBody>
          <a:bodyPr/>
          <a:lstStyle/>
          <a:p>
            <a:pPr marL="0" indent="0">
              <a:buNone/>
            </a:pPr>
            <a:r>
              <a:rPr lang="en-US" dirty="0"/>
              <a:t>The Problem</a:t>
            </a:r>
          </a:p>
          <a:p>
            <a:pPr marL="0" indent="0">
              <a:buNone/>
            </a:pPr>
            <a:r>
              <a:rPr lang="en-US" dirty="0"/>
              <a:t>Social inequality, manifested in economic disparities, gender discrimination, and racial injustice, continues to undermine social cohesion and stability. Economic inequality leads to poverty and limited access to education, healthcare, and opportunities. Gender discrimination restricts the potential of half the population, and racial injustice perpetuates systemic marginalization.</a:t>
            </a:r>
          </a:p>
          <a:p>
            <a:pPr marL="0" indent="0">
              <a:buNone/>
            </a:pPr>
            <a:endParaRPr lang="en-US" dirty="0"/>
          </a:p>
        </p:txBody>
      </p:sp>
    </p:spTree>
    <p:extLst>
      <p:ext uri="{BB962C8B-B14F-4D97-AF65-F5344CB8AC3E}">
        <p14:creationId xmlns:p14="http://schemas.microsoft.com/office/powerpoint/2010/main" val="1370572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5"/>
                </a:solidFill>
              </a:rPr>
              <a:t>Proposed Solutions</a:t>
            </a:r>
          </a:p>
        </p:txBody>
      </p:sp>
      <p:sp>
        <p:nvSpPr>
          <p:cNvPr id="3" name="Content Placeholder 2"/>
          <p:cNvSpPr>
            <a:spLocks noGrp="1"/>
          </p:cNvSpPr>
          <p:nvPr>
            <p:ph idx="1"/>
          </p:nvPr>
        </p:nvSpPr>
        <p:spPr/>
        <p:txBody>
          <a:bodyPr>
            <a:normAutofit lnSpcReduction="10000"/>
          </a:bodyPr>
          <a:lstStyle/>
          <a:p>
            <a:r>
              <a:rPr lang="en-US" dirty="0"/>
              <a:t>1.	Progressive Taxation and Social Welfare Programs: Implementing progressive taxation can reduce income inequality by ensuring that wealthier individuals contribute a fair share to society. Social welfare programs that provide access to healthcare, education, and housing can help lift people out of poverty and reduce economic disparities.</a:t>
            </a:r>
          </a:p>
          <a:p>
            <a:r>
              <a:rPr lang="en-US" dirty="0"/>
              <a:t>2.	Gender Equality Initiatives: Promoting gender equality through policies that support equal pay, parental leave, and access to childcare can empower women and reduce gender disparities. Education campaigns that challenge gender stereotypes and promote female leadership are also essential.</a:t>
            </a:r>
          </a:p>
          <a:p>
            <a:r>
              <a:rPr lang="en-US" dirty="0"/>
              <a:t>3.	Anti-Discrimination Policies and Education: Enforcing anti-discrimination laws and promoting diversity and inclusion in workplaces, schools, and communities can address racial injustice. Education programs that teach cultural competence and the history of marginalized groups can foster understanding and empathy.</a:t>
            </a:r>
          </a:p>
          <a:p>
            <a:endParaRPr lang="en-US" dirty="0"/>
          </a:p>
        </p:txBody>
      </p:sp>
    </p:spTree>
    <p:extLst>
      <p:ext uri="{BB962C8B-B14F-4D97-AF65-F5344CB8AC3E}">
        <p14:creationId xmlns:p14="http://schemas.microsoft.com/office/powerpoint/2010/main" val="1311284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5"/>
                </a:solidFill>
              </a:rPr>
              <a:t>4: Mental Health Crisis</a:t>
            </a:r>
          </a:p>
        </p:txBody>
      </p:sp>
      <p:sp>
        <p:nvSpPr>
          <p:cNvPr id="3" name="Content Placeholder 2"/>
          <p:cNvSpPr>
            <a:spLocks noGrp="1"/>
          </p:cNvSpPr>
          <p:nvPr>
            <p:ph idx="1"/>
          </p:nvPr>
        </p:nvSpPr>
        <p:spPr/>
        <p:txBody>
          <a:bodyPr/>
          <a:lstStyle/>
          <a:p>
            <a:pPr marL="0" indent="0">
              <a:buNone/>
            </a:pPr>
            <a:r>
              <a:rPr lang="en-US" dirty="0"/>
              <a:t>The Problem</a:t>
            </a:r>
          </a:p>
          <a:p>
            <a:pPr marL="0" indent="0">
              <a:buNone/>
            </a:pPr>
            <a:r>
              <a:rPr lang="en-US" dirty="0"/>
              <a:t>Mental health issues are increasingly prevalent in modern society, affecting individuals across all age groups and backgrounds. Factors such as stress, social isolation, and the stigma surrounding mental health contribute to this crisis. The COVID-19 pandemic has exacerbated these issues, highlighting the urgent need for comprehensive mental health support.</a:t>
            </a:r>
          </a:p>
          <a:p>
            <a:pPr marL="0" indent="0">
              <a:buNone/>
            </a:pPr>
            <a:endParaRPr lang="en-US" dirty="0"/>
          </a:p>
        </p:txBody>
      </p:sp>
    </p:spTree>
    <p:extLst>
      <p:ext uri="{BB962C8B-B14F-4D97-AF65-F5344CB8AC3E}">
        <p14:creationId xmlns:p14="http://schemas.microsoft.com/office/powerpoint/2010/main" val="86965279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42</TotalTime>
  <Words>3700</Words>
  <Application>Microsoft Office PowerPoint</Application>
  <PresentationFormat>Widescreen</PresentationFormat>
  <Paragraphs>99</Paragraphs>
  <Slides>33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Trebuchet MS</vt:lpstr>
      <vt:lpstr>Wingdings 3</vt:lpstr>
      <vt:lpstr>Facet</vt:lpstr>
      <vt:lpstr>CHALLENGES FACING MODERN SOCIETY AND PROPOSED SOLUTIONS</vt:lpstr>
      <vt:lpstr>Introduction</vt:lpstr>
      <vt:lpstr>1: Technological Disruptions</vt:lpstr>
      <vt:lpstr>Proposed Solutions</vt:lpstr>
      <vt:lpstr>2: Environmental Degradation</vt:lpstr>
      <vt:lpstr>Proposed Solutions</vt:lpstr>
      <vt:lpstr>3: Social Inequality</vt:lpstr>
      <vt:lpstr>Proposed Solutions</vt:lpstr>
      <vt:lpstr>4: Mental Health Crisis</vt:lpstr>
      <vt:lpstr>Proposed Solutions</vt:lpstr>
      <vt:lpstr>Conclusion</vt:lpstr>
      <vt:lpstr> CHANGAMOTO ZINAZOKABILI JAMII YA KISASA NA SULUHU ZINAZOPENDEKEZWA</vt:lpstr>
      <vt:lpstr>Utangulizi</vt:lpstr>
      <vt:lpstr>1: Usumbufu wa Kiteknolojia</vt:lpstr>
      <vt:lpstr>Suluhu Zilizopendekezwa</vt:lpstr>
      <vt:lpstr>2: Uharibifu wa Mazingira</vt:lpstr>
      <vt:lpstr>Suluhu Zilizopendekezwa</vt:lpstr>
      <vt:lpstr>3: Ukosefu wa Usawa wa Kijamii</vt:lpstr>
      <vt:lpstr>Suluhu Zilizopendekezwa</vt:lpstr>
      <vt:lpstr>4: Mgogoro wa Afya ya Akili</vt:lpstr>
      <vt:lpstr>Suluhu Zilizopendekezwa</vt:lpstr>
      <vt:lpstr>Hitimisho</vt:lpstr>
      <vt:lpstr>Mathĩna marĩa Andũ a Mahinda Maya Marĩ Namo na Ũrĩa Mangĩhiũrania Namo</vt:lpstr>
      <vt:lpstr>Kĩambĩrĩria</vt:lpstr>
      <vt:lpstr>1: Kũgarũrũka kwa Tekinolonjĩ</vt:lpstr>
      <vt:lpstr>Ũrĩa Ũngĩka</vt:lpstr>
      <vt:lpstr>Thĩna wa Kerĩ: Gũthũka kwa Gĩthaka</vt:lpstr>
      <vt:lpstr>Ũrĩa Ũngĩka</vt:lpstr>
      <vt:lpstr>Thĩna wa 3: Ũrigitani wa Ũtũũro</vt:lpstr>
      <vt:lpstr>Ũrĩa Ũngĩka</vt:lpstr>
      <vt:lpstr>Thĩna wa 4: Mĩtangĩko ya Mwĩcirĩrie</vt:lpstr>
      <vt:lpstr>Ũrĩa Ũngĩka</vt:lpstr>
      <vt:lpstr>Kĩrĩkĩro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FACING MODERN SOCIETY AND PROPOSED SOLUTIONS</dc:title>
  <dc:creator>Windows User</dc:creator>
  <cp:lastModifiedBy>NJUGUNA.JOSPHAT</cp:lastModifiedBy>
  <cp:revision>5</cp:revision>
  <dcterms:created xsi:type="dcterms:W3CDTF">2024-08-01T13:16:43Z</dcterms:created>
  <dcterms:modified xsi:type="dcterms:W3CDTF">2024-09-18T10:43:04Z</dcterms:modified>
</cp:coreProperties>
</file>