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7" r:id="rId5"/>
    <p:sldId id="268" r:id="rId6"/>
    <p:sldId id="271" r:id="rId7"/>
    <p:sldId id="272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41F-1A29-EE4D-8403-F58F14D0AAC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0F5F-4305-7B46-9CC8-BFE6C90B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41F-1A29-EE4D-8403-F58F14D0AAC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0F5F-4305-7B46-9CC8-BFE6C90B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41F-1A29-EE4D-8403-F58F14D0AAC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0F5F-4305-7B46-9CC8-BFE6C90B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41F-1A29-EE4D-8403-F58F14D0AAC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0F5F-4305-7B46-9CC8-BFE6C90B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41F-1A29-EE4D-8403-F58F14D0AAC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0F5F-4305-7B46-9CC8-BFE6C90B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41F-1A29-EE4D-8403-F58F14D0AAC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0F5F-4305-7B46-9CC8-BFE6C90B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41F-1A29-EE4D-8403-F58F14D0AAC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0F5F-4305-7B46-9CC8-BFE6C90B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41F-1A29-EE4D-8403-F58F14D0AAC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0F5F-4305-7B46-9CC8-BFE6C90B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41F-1A29-EE4D-8403-F58F14D0AAC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0F5F-4305-7B46-9CC8-BFE6C90B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41F-1A29-EE4D-8403-F58F14D0AAC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0F5F-4305-7B46-9CC8-BFE6C90B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F141F-1A29-EE4D-8403-F58F14D0AAC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0F5F-4305-7B46-9CC8-BFE6C90B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F141F-1A29-EE4D-8403-F58F14D0AACE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C0F5F-4305-7B46-9CC8-BFE6C90B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Studio Visitor web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Jessica Kincaid</a:t>
            </a:r>
          </a:p>
          <a:p>
            <a:r>
              <a:rPr lang="en-US" dirty="0" smtClean="0"/>
              <a:t>@j-</a:t>
            </a:r>
            <a:r>
              <a:rPr lang="en-US" dirty="0" err="1" smtClean="0"/>
              <a:t>kincaid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1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artist </a:t>
            </a:r>
            <a:r>
              <a:rPr lang="en-US" dirty="0"/>
              <a:t>p</a:t>
            </a:r>
            <a:r>
              <a:rPr lang="en-US" dirty="0" smtClean="0"/>
              <a:t>rofile content from client</a:t>
            </a:r>
          </a:p>
          <a:p>
            <a:r>
              <a:rPr lang="en-US" dirty="0" smtClean="0"/>
              <a:t>Map interactivity</a:t>
            </a:r>
          </a:p>
          <a:p>
            <a:r>
              <a:rPr lang="en-US" dirty="0" smtClean="0"/>
              <a:t>User Account Creation</a:t>
            </a:r>
          </a:p>
          <a:p>
            <a:r>
              <a:rPr lang="en-US" dirty="0" smtClean="0"/>
              <a:t>Cookies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7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virtual tour guide to complement the experience of attending an art event. Specifically, to assist attendees of an Open Studios event where the public is invited to tour a shared artists’ work 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4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Content Placeholder 3" descr="Spla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708" r="-111708"/>
          <a:stretch>
            <a:fillRect/>
          </a:stretch>
        </p:blipFill>
        <p:spPr>
          <a:xfrm>
            <a:off x="186267" y="1600200"/>
            <a:ext cx="8229600" cy="4525963"/>
          </a:xfrm>
        </p:spPr>
      </p:pic>
      <p:sp>
        <p:nvSpPr>
          <p:cNvPr id="5" name="Rectangle 4"/>
          <p:cNvSpPr/>
          <p:nvPr/>
        </p:nvSpPr>
        <p:spPr>
          <a:xfrm>
            <a:off x="831298" y="1600200"/>
            <a:ext cx="2299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Interactive studio map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766" y="3613666"/>
            <a:ext cx="2098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Directory for artists </a:t>
            </a:r>
          </a:p>
          <a:p>
            <a:r>
              <a:rPr lang="en-US" dirty="0"/>
              <a:t>b</a:t>
            </a:r>
            <a:r>
              <a:rPr lang="en-US" dirty="0" smtClean="0"/>
              <a:t>y name, corresponding to highlighted locations on map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43566" y="2665400"/>
            <a:ext cx="2098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Menu locating Refreshments, Restrooms and Children’s area</a:t>
            </a:r>
            <a:r>
              <a:rPr lang="en-US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843566" y="4484764"/>
            <a:ext cx="2098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Link to</a:t>
            </a:r>
            <a:r>
              <a:rPr lang="en-US" dirty="0" smtClean="0"/>
              <a:t> </a:t>
            </a:r>
          </a:p>
          <a:p>
            <a:r>
              <a:rPr lang="en-US" dirty="0" smtClean="0"/>
              <a:t>Performance schedule page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22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Content Placeholder 3" descr="Performance Schedu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708" r="-111708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712766" y="2428332"/>
            <a:ext cx="2098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Schedule of performances, updating in real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03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4" name="Content Placeholder 3" descr="Art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708" r="-111708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949832" y="2875002"/>
            <a:ext cx="20981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Profile page for each artist</a:t>
            </a:r>
          </a:p>
          <a:p>
            <a:r>
              <a:rPr lang="en-US" dirty="0"/>
              <a:t>b</a:t>
            </a:r>
            <a:r>
              <a:rPr lang="en-US" dirty="0" smtClean="0"/>
              <a:t>y name, with 120-word bio and profile image. Small icons indicate snacks, items for sale, and presence in video compilation.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0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Planning- User Stories</a:t>
            </a:r>
            <a:endParaRPr lang="en-US" dirty="0"/>
          </a:p>
        </p:txBody>
      </p:sp>
      <p:pic>
        <p:nvPicPr>
          <p:cNvPr id="4" name="Content Placeholder 3" descr="Spla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708" r="-111708"/>
          <a:stretch>
            <a:fillRect/>
          </a:stretch>
        </p:blipFill>
        <p:spPr>
          <a:xfrm>
            <a:off x="186267" y="1600200"/>
            <a:ext cx="8229600" cy="4525963"/>
          </a:xfrm>
        </p:spPr>
      </p:pic>
      <p:sp>
        <p:nvSpPr>
          <p:cNvPr id="6" name="Rectangle 5"/>
          <p:cNvSpPr/>
          <p:nvPr/>
        </p:nvSpPr>
        <p:spPr>
          <a:xfrm>
            <a:off x="712766" y="2530396"/>
            <a:ext cx="2098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User can select an artist by name and find their space on the map</a:t>
            </a:r>
          </a:p>
        </p:txBody>
      </p:sp>
      <p:sp>
        <p:nvSpPr>
          <p:cNvPr id="7" name="Rectangle 6"/>
          <p:cNvSpPr/>
          <p:nvPr/>
        </p:nvSpPr>
        <p:spPr>
          <a:xfrm>
            <a:off x="5843566" y="1969532"/>
            <a:ext cx="1911901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user can locate Refreshments, Restrooms and Children’s area on map</a:t>
            </a:r>
            <a:r>
              <a:rPr lang="en-US" dirty="0" smtClean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843566" y="4484764"/>
            <a:ext cx="2098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user can link to the performance schedule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694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Planning- </a:t>
            </a:r>
            <a:r>
              <a:rPr lang="en-US" dirty="0" smtClean="0"/>
              <a:t>User Stories</a:t>
            </a:r>
            <a:endParaRPr lang="en-US" dirty="0"/>
          </a:p>
        </p:txBody>
      </p:sp>
      <p:pic>
        <p:nvPicPr>
          <p:cNvPr id="4" name="Content Placeholder 3" descr="Artis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708" r="-111708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136354" y="4378036"/>
            <a:ext cx="2098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User can track if they have visited each artist by checking “I’m a fan!”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554" y="4136736"/>
            <a:ext cx="2098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User can create an account to sign up for newsletter/raffle</a:t>
            </a:r>
          </a:p>
        </p:txBody>
      </p:sp>
    </p:spTree>
    <p:extLst>
      <p:ext uri="{BB962C8B-B14F-4D97-AF65-F5344CB8AC3E}">
        <p14:creationId xmlns:p14="http://schemas.microsoft.com/office/powerpoint/2010/main" val="95777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JavaScript/</a:t>
            </a:r>
            <a:r>
              <a:rPr lang="en-US" dirty="0" err="1" smtClean="0"/>
              <a:t>jQuery</a:t>
            </a:r>
            <a:endParaRPr lang="en-US" dirty="0" smtClean="0"/>
          </a:p>
          <a:p>
            <a:r>
              <a:rPr lang="en-US" dirty="0" smtClean="0"/>
              <a:t>React JS</a:t>
            </a:r>
          </a:p>
          <a:p>
            <a:r>
              <a:rPr lang="en-US" dirty="0" smtClean="0"/>
              <a:t>Firebase for visitors to track which studios they have visited </a:t>
            </a:r>
          </a:p>
          <a:p>
            <a:pPr lvl="1"/>
            <a:r>
              <a:rPr lang="en-US" dirty="0" smtClean="0"/>
              <a:t>Visit tracking uses cookies only while visitors are at event</a:t>
            </a:r>
          </a:p>
          <a:p>
            <a:pPr lvl="1"/>
            <a:r>
              <a:rPr lang="en-US" dirty="0" smtClean="0"/>
              <a:t>Optional signup for raffle and newsletter (connects with “I’m a fan!” checkbox)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am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Interviewing a client</a:t>
            </a:r>
          </a:p>
          <a:p>
            <a:r>
              <a:rPr lang="en-US" dirty="0" smtClean="0"/>
              <a:t>React</a:t>
            </a:r>
          </a:p>
          <a:p>
            <a:r>
              <a:rPr lang="en-US" dirty="0" smtClean="0"/>
              <a:t>Creating user stories</a:t>
            </a:r>
          </a:p>
          <a:p>
            <a:r>
              <a:rPr lang="en-US" dirty="0" smtClean="0"/>
              <a:t>Firebase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8228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87</TotalTime>
  <Words>264</Words>
  <Application>Microsoft Macintosh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Black</vt:lpstr>
      <vt:lpstr>Studio Visitor web app</vt:lpstr>
      <vt:lpstr>Description</vt:lpstr>
      <vt:lpstr>Features</vt:lpstr>
      <vt:lpstr>Features</vt:lpstr>
      <vt:lpstr>Features</vt:lpstr>
      <vt:lpstr>Planning- User Stories</vt:lpstr>
      <vt:lpstr>Planning- User Stories</vt:lpstr>
      <vt:lpstr>Technology Stack</vt:lpstr>
      <vt:lpstr>What I am learning</vt:lpstr>
      <vt:lpstr>What’s Next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Visitor web app</dc:title>
  <dc:creator>JESSICA KINCAID</dc:creator>
  <cp:lastModifiedBy>JESSICA KINCAID</cp:lastModifiedBy>
  <cp:revision>9</cp:revision>
  <dcterms:created xsi:type="dcterms:W3CDTF">2019-03-28T22:19:17Z</dcterms:created>
  <dcterms:modified xsi:type="dcterms:W3CDTF">2019-03-28T23:46:17Z</dcterms:modified>
</cp:coreProperties>
</file>