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6AE2D"/>
    <a:srgbClr val="014397"/>
    <a:srgbClr val="000000"/>
    <a:srgbClr val="023368"/>
    <a:srgbClr val="EA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9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30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5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79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08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77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7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19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0EB25-E933-9DB6-B6C9-46E84057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wave&#10;&#10;Description automatically generated">
            <a:extLst>
              <a:ext uri="{FF2B5EF4-FFF2-40B4-BE49-F238E27FC236}">
                <a16:creationId xmlns:a16="http://schemas.microsoft.com/office/drawing/2014/main" id="{70E1334E-DE28-F48D-AADD-2F41D8430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1" t="1" r="19399" b="43546"/>
          <a:stretch/>
        </p:blipFill>
        <p:spPr>
          <a:xfrm>
            <a:off x="0" y="0"/>
            <a:ext cx="12801600" cy="9601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26B5E-5789-D1CB-D270-490E673D6E7A}"/>
              </a:ext>
            </a:extLst>
          </p:cNvPr>
          <p:cNvSpPr txBox="1"/>
          <p:nvPr/>
        </p:nvSpPr>
        <p:spPr>
          <a:xfrm>
            <a:off x="403762" y="359765"/>
            <a:ext cx="455605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44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walrusWaves</a:t>
            </a:r>
            <a:endParaRPr lang="de-DE" sz="4400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BE33F-5581-AB55-605E-C4B47A2FB7BB}"/>
              </a:ext>
            </a:extLst>
          </p:cNvPr>
          <p:cNvGrpSpPr/>
          <p:nvPr/>
        </p:nvGrpSpPr>
        <p:grpSpPr>
          <a:xfrm>
            <a:off x="3880800" y="5285066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EB61386-A6D7-E486-F289-F86BD5046A2D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Find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5B9BC7A2-0F9E-BA65-B2F6-F67A23BBB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 hidden="1">
            <a:extLst>
              <a:ext uri="{FF2B5EF4-FFF2-40B4-BE49-F238E27FC236}">
                <a16:creationId xmlns:a16="http://schemas.microsoft.com/office/drawing/2014/main" id="{73EAAAEE-A71C-9F0B-AAB6-70D0AB437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8800" y="-365876"/>
            <a:ext cx="612000" cy="61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61F7ED-CFE6-956C-D533-D3BA1EC0F630}"/>
              </a:ext>
            </a:extLst>
          </p:cNvPr>
          <p:cNvSpPr txBox="1"/>
          <p:nvPr/>
        </p:nvSpPr>
        <p:spPr>
          <a:xfrm>
            <a:off x="725715" y="3162913"/>
            <a:ext cx="113501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7200" b="1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Lorem</a:t>
            </a:r>
            <a:r>
              <a:rPr lang="de-DE" sz="7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Ipsum </a:t>
            </a:r>
            <a:r>
              <a:rPr lang="de-DE" sz="7200" b="1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Dolor</a:t>
            </a:r>
            <a:endParaRPr lang="de-DE" sz="7200" b="1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23399F-E422-378F-0C93-E81C2337DA0B}"/>
              </a:ext>
            </a:extLst>
          </p:cNvPr>
          <p:cNvGrpSpPr/>
          <p:nvPr/>
        </p:nvGrpSpPr>
        <p:grpSpPr>
          <a:xfrm>
            <a:off x="5009801" y="-57887"/>
            <a:ext cx="2781999" cy="369335"/>
            <a:chOff x="4382939" y="-57887"/>
            <a:chExt cx="2781999" cy="3693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994E1F-C01B-C0F7-0A80-A432D8731F8B}"/>
                </a:ext>
              </a:extLst>
            </p:cNvPr>
            <p:cNvSpPr txBox="1"/>
            <p:nvPr/>
          </p:nvSpPr>
          <p:spPr>
            <a:xfrm>
              <a:off x="4382939" y="-57887"/>
              <a:ext cx="20104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hanga" pitchFamily="2" charset="-78"/>
                  <a:cs typeface="Changa" pitchFamily="2" charset="-78"/>
                </a:rPr>
                <a:t>WalrusWaves.com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84A122-EF64-7034-CA74-619524D6630B}"/>
                </a:ext>
              </a:extLst>
            </p:cNvPr>
            <p:cNvSpPr txBox="1"/>
            <p:nvPr/>
          </p:nvSpPr>
          <p:spPr>
            <a:xfrm>
              <a:off x="6383955" y="-57884"/>
              <a:ext cx="78098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hanga" pitchFamily="2" charset="-78"/>
                  <a:cs typeface="Changa" pitchFamily="2" charset="-78"/>
                </a:rPr>
                <a:t>HOME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2195F3-D0FE-B250-1933-9F39925AD03E}"/>
              </a:ext>
            </a:extLst>
          </p:cNvPr>
          <p:cNvSpPr txBox="1"/>
          <p:nvPr/>
        </p:nvSpPr>
        <p:spPr>
          <a:xfrm>
            <a:off x="6927166" y="544428"/>
            <a:ext cx="543450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000" u="sng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Home</a:t>
            </a:r>
            <a:r>
              <a:rPr lang="de-DE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        </a:t>
            </a:r>
            <a:r>
              <a:rPr lang="de-DE" sz="2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Weather</a:t>
            </a:r>
            <a:r>
              <a:rPr lang="de-DE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        Settings</a:t>
            </a:r>
          </a:p>
        </p:txBody>
      </p:sp>
    </p:spTree>
    <p:extLst>
      <p:ext uri="{BB962C8B-B14F-4D97-AF65-F5344CB8AC3E}">
        <p14:creationId xmlns:p14="http://schemas.microsoft.com/office/powerpoint/2010/main" val="32457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5F09-26DD-85E8-C315-BF6792F0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-up of a wave&#10;&#10;Description automatically generated">
            <a:extLst>
              <a:ext uri="{FF2B5EF4-FFF2-40B4-BE49-F238E27FC236}">
                <a16:creationId xmlns:a16="http://schemas.microsoft.com/office/drawing/2014/main" id="{51A54C2B-3140-E178-F2BC-45CE4796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1" t="1" r="19399" b="43546"/>
          <a:stretch/>
        </p:blipFill>
        <p:spPr>
          <a:xfrm>
            <a:off x="0" y="0"/>
            <a:ext cx="12801600" cy="96012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615F2F-9D2C-7895-3EE2-C4681B30538E}"/>
              </a:ext>
            </a:extLst>
          </p:cNvPr>
          <p:cNvSpPr txBox="1"/>
          <p:nvPr/>
        </p:nvSpPr>
        <p:spPr>
          <a:xfrm>
            <a:off x="403762" y="359765"/>
            <a:ext cx="455605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44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walrusWaves</a:t>
            </a:r>
            <a:endParaRPr lang="de-DE" sz="4400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hanga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1CB2B-F91F-4C83-434F-66988CBDD49F}"/>
              </a:ext>
            </a:extLst>
          </p:cNvPr>
          <p:cNvSpPr txBox="1"/>
          <p:nvPr/>
        </p:nvSpPr>
        <p:spPr>
          <a:xfrm>
            <a:off x="6927166" y="544428"/>
            <a:ext cx="543450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Home        </a:t>
            </a:r>
            <a:r>
              <a:rPr lang="de-DE" sz="2000" u="sng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Weather</a:t>
            </a:r>
            <a:r>
              <a:rPr lang="de-DE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        Settings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568B8-D1CD-774F-47C3-5FC18329244E}"/>
              </a:ext>
            </a:extLst>
          </p:cNvPr>
          <p:cNvGrpSpPr/>
          <p:nvPr/>
        </p:nvGrpSpPr>
        <p:grpSpPr>
          <a:xfrm>
            <a:off x="3880800" y="2603521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B6C67B-C0A9-46B2-BCD4-832A37D00D29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YOUR LOCATION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0CFF713A-C171-B3CF-8D93-B9BB83134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5FA03B-0179-311E-72DF-2562D819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8410"/>
              </p:ext>
            </p:extLst>
          </p:nvPr>
        </p:nvGraphicFramePr>
        <p:xfrm>
          <a:off x="893758" y="5793266"/>
          <a:ext cx="4923525" cy="356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7488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1746037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65251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2760A-CBDF-490F-6382-A114E10ECCE0}"/>
              </a:ext>
            </a:extLst>
          </p:cNvPr>
          <p:cNvGrpSpPr/>
          <p:nvPr/>
        </p:nvGrpSpPr>
        <p:grpSpPr>
          <a:xfrm>
            <a:off x="3998696" y="3487283"/>
            <a:ext cx="4804209" cy="2232000"/>
            <a:chOff x="6984318" y="2103422"/>
            <a:chExt cx="4804209" cy="2232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F5037E-C7EA-169A-E676-208D8AFFA65C}"/>
                </a:ext>
              </a:extLst>
            </p:cNvPr>
            <p:cNvSpPr txBox="1"/>
            <p:nvPr/>
          </p:nvSpPr>
          <p:spPr>
            <a:xfrm>
              <a:off x="6984318" y="2680551"/>
              <a:ext cx="1261884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nga" pitchFamily="2" charset="-78"/>
                  <a:cs typeface="Changa" pitchFamily="2" charset="-78"/>
                </a:rPr>
                <a:t>7°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63B71-E370-99A7-4683-951CB5126AB5}"/>
                </a:ext>
              </a:extLst>
            </p:cNvPr>
            <p:cNvSpPr txBox="1"/>
            <p:nvPr/>
          </p:nvSpPr>
          <p:spPr>
            <a:xfrm>
              <a:off x="10484964" y="2680551"/>
              <a:ext cx="1303563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nga" pitchFamily="2" charset="-78"/>
                  <a:cs typeface="Changa" pitchFamily="2" charset="-78"/>
                </a:rPr>
                <a:t>3°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5CD93-C428-9E67-A531-A2D9933BBF8C}"/>
                </a:ext>
              </a:extLst>
            </p:cNvPr>
            <p:cNvSpPr txBox="1"/>
            <p:nvPr/>
          </p:nvSpPr>
          <p:spPr>
            <a:xfrm>
              <a:off x="7101092" y="2304982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AIR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3E59B3-162D-DB14-2C9E-2B420448B0F1}"/>
                </a:ext>
              </a:extLst>
            </p:cNvPr>
            <p:cNvSpPr txBox="1"/>
            <p:nvPr/>
          </p:nvSpPr>
          <p:spPr>
            <a:xfrm>
              <a:off x="10411707" y="2304982"/>
              <a:ext cx="1358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WATER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E0B90C-8F8D-51D8-AA04-456F0033C93B}"/>
                </a:ext>
              </a:extLst>
            </p:cNvPr>
            <p:cNvSpPr txBox="1"/>
            <p:nvPr/>
          </p:nvSpPr>
          <p:spPr>
            <a:xfrm>
              <a:off x="7038462" y="3808103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CELSIUS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7A5852-7745-58C9-F664-6499342A8951}"/>
                </a:ext>
              </a:extLst>
            </p:cNvPr>
            <p:cNvSpPr txBox="1"/>
            <p:nvPr/>
          </p:nvSpPr>
          <p:spPr>
            <a:xfrm>
              <a:off x="10562021" y="3808103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CELSIUS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67D64C9-D7E3-B181-2509-40D5923A7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958" y="2103422"/>
              <a:ext cx="2232000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Graphic 19" descr="Hamburger Menu Icon with solid fill" hidden="1">
            <a:extLst>
              <a:ext uri="{FF2B5EF4-FFF2-40B4-BE49-F238E27FC236}">
                <a16:creationId xmlns:a16="http://schemas.microsoft.com/office/drawing/2014/main" id="{2EFA9514-DABF-A09E-7B0B-D897A3578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8800" y="-365876"/>
            <a:ext cx="612000" cy="612000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995E6AD-DA7F-4143-94A4-F19B58D8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12378"/>
              </p:ext>
            </p:extLst>
          </p:nvPr>
        </p:nvGraphicFramePr>
        <p:xfrm>
          <a:off x="6984318" y="5793266"/>
          <a:ext cx="4923525" cy="356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7488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1746037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  <a:tr h="891925">
                <a:tc>
                  <a:txBody>
                    <a:bodyPr/>
                    <a:lstStyle/>
                    <a:p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65251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90E681FE-A6CF-624B-920D-E7BD15F55C70}"/>
              </a:ext>
            </a:extLst>
          </p:cNvPr>
          <p:cNvGrpSpPr/>
          <p:nvPr/>
        </p:nvGrpSpPr>
        <p:grpSpPr>
          <a:xfrm>
            <a:off x="4632293" y="-57887"/>
            <a:ext cx="3537014" cy="369335"/>
            <a:chOff x="4382939" y="-57887"/>
            <a:chExt cx="3537014" cy="36933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955870-5129-5F6D-E151-0D7909E55C5E}"/>
                </a:ext>
              </a:extLst>
            </p:cNvPr>
            <p:cNvSpPr txBox="1"/>
            <p:nvPr/>
          </p:nvSpPr>
          <p:spPr>
            <a:xfrm>
              <a:off x="4382939" y="-57887"/>
              <a:ext cx="20104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hanga" pitchFamily="2" charset="-78"/>
                  <a:cs typeface="Changa" pitchFamily="2" charset="-78"/>
                </a:rPr>
                <a:t>WalrusWaves.com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8ABF03-E45C-115F-3FEA-6FCD51F4FF42}"/>
                </a:ext>
              </a:extLst>
            </p:cNvPr>
            <p:cNvSpPr txBox="1"/>
            <p:nvPr/>
          </p:nvSpPr>
          <p:spPr>
            <a:xfrm>
              <a:off x="6383955" y="-57884"/>
              <a:ext cx="1535998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hanga" pitchFamily="2" charset="-78"/>
                  <a:cs typeface="Changa" pitchFamily="2" charset="-78"/>
                </a:rPr>
                <a:t>W&amp;W DISPLAY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5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3A42-AE09-6182-3F74-70B84BF0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-up of a wave&#10;&#10;Description automatically generated">
            <a:extLst>
              <a:ext uri="{FF2B5EF4-FFF2-40B4-BE49-F238E27FC236}">
                <a16:creationId xmlns:a16="http://schemas.microsoft.com/office/drawing/2014/main" id="{293ED8A4-2AE5-43EA-209E-8E399388F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1" t="1" r="19399" b="43546"/>
          <a:stretch/>
        </p:blipFill>
        <p:spPr>
          <a:xfrm>
            <a:off x="0" y="0"/>
            <a:ext cx="12801600" cy="9601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87614C-C516-9EF9-8ABB-CE28483C789D}"/>
              </a:ext>
            </a:extLst>
          </p:cNvPr>
          <p:cNvSpPr txBox="1"/>
          <p:nvPr/>
        </p:nvSpPr>
        <p:spPr>
          <a:xfrm>
            <a:off x="403762" y="359765"/>
            <a:ext cx="455605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44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walrusWaves</a:t>
            </a:r>
            <a:endParaRPr lang="de-DE" sz="4400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hanga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A6B7E-C721-E406-4766-7771DB631AEC}"/>
              </a:ext>
            </a:extLst>
          </p:cNvPr>
          <p:cNvSpPr txBox="1"/>
          <p:nvPr/>
        </p:nvSpPr>
        <p:spPr>
          <a:xfrm>
            <a:off x="6927166" y="544428"/>
            <a:ext cx="543450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de-DE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Home        </a:t>
            </a:r>
            <a:r>
              <a:rPr lang="de-DE" sz="2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Weather</a:t>
            </a:r>
            <a:r>
              <a:rPr lang="de-DE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        </a:t>
            </a:r>
            <a:r>
              <a:rPr lang="de-DE" sz="2000" u="sng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Settings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F3DBE2-FB61-5357-05B0-B01C08534135}"/>
              </a:ext>
            </a:extLst>
          </p:cNvPr>
          <p:cNvGrpSpPr/>
          <p:nvPr/>
        </p:nvGrpSpPr>
        <p:grpSpPr>
          <a:xfrm>
            <a:off x="5136672" y="3827150"/>
            <a:ext cx="2528257" cy="1283372"/>
            <a:chOff x="5136674" y="3217462"/>
            <a:chExt cx="2528257" cy="12833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20B65-5E56-7440-3A28-F208239760FA}"/>
                </a:ext>
              </a:extLst>
            </p:cNvPr>
            <p:cNvSpPr txBox="1"/>
            <p:nvPr/>
          </p:nvSpPr>
          <p:spPr>
            <a:xfrm>
              <a:off x="5136674" y="3217462"/>
              <a:ext cx="2528257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nga" pitchFamily="2" charset="-78"/>
                  <a:cs typeface="Changa" pitchFamily="2" charset="-78"/>
                </a:rPr>
                <a:t>SETTINGS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19922E-C279-AA89-2FD2-242C69143C8C}"/>
                </a:ext>
              </a:extLst>
            </p:cNvPr>
            <p:cNvSpPr txBox="1"/>
            <p:nvPr/>
          </p:nvSpPr>
          <p:spPr>
            <a:xfrm>
              <a:off x="5785890" y="3916059"/>
              <a:ext cx="1229825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UNITS</a:t>
              </a:r>
            </a:p>
          </p:txBody>
        </p:sp>
      </p:grpSp>
      <p:pic>
        <p:nvPicPr>
          <p:cNvPr id="10" name="Graphic 9" descr="Hamburger Menu Icon with solid fill" hidden="1">
            <a:extLst>
              <a:ext uri="{FF2B5EF4-FFF2-40B4-BE49-F238E27FC236}">
                <a16:creationId xmlns:a16="http://schemas.microsoft.com/office/drawing/2014/main" id="{9F074468-6C36-3338-229C-1C200EFC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8800" y="-365876"/>
            <a:ext cx="612000" cy="612000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BC882E0-D359-E70A-5A70-F0B140B7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92743"/>
              </p:ext>
            </p:extLst>
          </p:nvPr>
        </p:nvGraphicFramePr>
        <p:xfrm>
          <a:off x="3894890" y="5201659"/>
          <a:ext cx="5011820" cy="23138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5617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346203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algn="l"/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TEMPERATURE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°C / </a:t>
                      </a:r>
                      <a:r>
                        <a:rPr lang="de-DE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°F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pPr algn="l"/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kmh</a:t>
                      </a:r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 / </a:t>
                      </a:r>
                      <a:r>
                        <a:rPr lang="de-DE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mph</a:t>
                      </a:r>
                      <a:endParaRPr lang="de-DE" sz="1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pPr algn="l"/>
                      <a:r>
                        <a:rPr lang="de-DE" sz="1800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cm / </a:t>
                      </a:r>
                      <a:r>
                        <a:rPr lang="de-DE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in</a:t>
                      </a:r>
                      <a:endParaRPr lang="de-DE" sz="1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DF723206-71E7-587C-E89D-4B8EB63F5EF3}"/>
              </a:ext>
            </a:extLst>
          </p:cNvPr>
          <p:cNvGrpSpPr/>
          <p:nvPr/>
        </p:nvGrpSpPr>
        <p:grpSpPr>
          <a:xfrm>
            <a:off x="3880800" y="2601247"/>
            <a:ext cx="5040000" cy="769441"/>
            <a:chOff x="2280600" y="3941331"/>
            <a:chExt cx="5040000" cy="76944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F637A50-2190-2992-8687-E9E9DCECBC22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Find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37" name="Graphic 36" descr="Magnifying glass with solid fill">
              <a:extLst>
                <a:ext uri="{FF2B5EF4-FFF2-40B4-BE49-F238E27FC236}">
                  <a16:creationId xmlns:a16="http://schemas.microsoft.com/office/drawing/2014/main" id="{3D167797-07B8-9B67-0B4F-56C9D99E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1E37B3-9C7C-C77A-70BD-A7284EE71F53}"/>
              </a:ext>
            </a:extLst>
          </p:cNvPr>
          <p:cNvGrpSpPr/>
          <p:nvPr/>
        </p:nvGrpSpPr>
        <p:grpSpPr>
          <a:xfrm>
            <a:off x="4848699" y="-57887"/>
            <a:ext cx="3104203" cy="369335"/>
            <a:chOff x="4382939" y="-57887"/>
            <a:chExt cx="3104203" cy="3693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EBF6F1-E365-D951-DC82-6E88374DD3B2}"/>
                </a:ext>
              </a:extLst>
            </p:cNvPr>
            <p:cNvSpPr txBox="1"/>
            <p:nvPr/>
          </p:nvSpPr>
          <p:spPr>
            <a:xfrm>
              <a:off x="4382939" y="-57887"/>
              <a:ext cx="20104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hanga" pitchFamily="2" charset="-78"/>
                  <a:cs typeface="Changa" pitchFamily="2" charset="-78"/>
                </a:rPr>
                <a:t>WalrusWaves.com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24DAB4-2E00-12BE-B0B5-C0F491894D39}"/>
                </a:ext>
              </a:extLst>
            </p:cNvPr>
            <p:cNvSpPr txBox="1"/>
            <p:nvPr/>
          </p:nvSpPr>
          <p:spPr>
            <a:xfrm>
              <a:off x="6383955" y="-57884"/>
              <a:ext cx="110318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hanga" pitchFamily="2" charset="-78"/>
                  <a:cs typeface="Changa" pitchFamily="2" charset="-78"/>
                </a:rPr>
                <a:t>SETTINGS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8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7E41C8-33CE-8103-6FF9-A29EFA460699}"/>
              </a:ext>
            </a:extLst>
          </p:cNvPr>
          <p:cNvSpPr/>
          <p:nvPr/>
        </p:nvSpPr>
        <p:spPr>
          <a:xfrm>
            <a:off x="3430800" y="-1412310"/>
            <a:ext cx="5940000" cy="8016658"/>
          </a:xfrm>
          <a:prstGeom prst="roundRect">
            <a:avLst>
              <a:gd name="adj" fmla="val 14529"/>
            </a:avLst>
          </a:prstGeom>
          <a:solidFill>
            <a:srgbClr val="0143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A9CED-BCD9-9879-7794-A66B3875D5E3}"/>
              </a:ext>
            </a:extLst>
          </p:cNvPr>
          <p:cNvSpPr txBox="1"/>
          <p:nvPr/>
        </p:nvSpPr>
        <p:spPr>
          <a:xfrm>
            <a:off x="3682295" y="-1149089"/>
            <a:ext cx="20104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9843B-A288-B26E-35A6-E609A2DE48BD}"/>
              </a:ext>
            </a:extLst>
          </p:cNvPr>
          <p:cNvSpPr txBox="1"/>
          <p:nvPr/>
        </p:nvSpPr>
        <p:spPr>
          <a:xfrm>
            <a:off x="3810437" y="-394492"/>
            <a:ext cx="37224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 err="1">
                <a:solidFill>
                  <a:srgbClr val="EAF1F9"/>
                </a:solidFill>
                <a:latin typeface="Changa" pitchFamily="2" charset="-78"/>
                <a:cs typeface="Changa" pitchFamily="2" charset="-78"/>
              </a:rPr>
              <a:t>WalrusWaves</a:t>
            </a:r>
            <a:endParaRPr lang="de-DE" sz="4400" b="1" dirty="0">
              <a:solidFill>
                <a:srgbClr val="EAF1F9"/>
              </a:solidFill>
              <a:latin typeface="Changa" pitchFamily="2" charset="-78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1B1DA-1A37-D503-A251-631E43ADC46B}"/>
              </a:ext>
            </a:extLst>
          </p:cNvPr>
          <p:cNvGrpSpPr/>
          <p:nvPr/>
        </p:nvGrpSpPr>
        <p:grpSpPr>
          <a:xfrm>
            <a:off x="3880800" y="4854292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124ECDA-9805-7558-CAA0-D4C6B9421692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solidFill>
              <a:srgbClr val="EAF1F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	Find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142B8AD9-8633-FB2E-79B3-280CB8AB8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441B8CAE-CD4D-12A4-61AD-43DE4ADD1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8800" y="-365876"/>
            <a:ext cx="612000" cy="61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0DF455-A594-D8D8-17E2-52BC718A222A}"/>
              </a:ext>
            </a:extLst>
          </p:cNvPr>
          <p:cNvSpPr txBox="1"/>
          <p:nvPr/>
        </p:nvSpPr>
        <p:spPr>
          <a:xfrm>
            <a:off x="3810438" y="957835"/>
            <a:ext cx="29354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rgbClr val="EAF1F9"/>
                </a:solidFill>
                <a:latin typeface="Century Gothic" panose="020B0502020202020204" pitchFamily="34" charset="0"/>
              </a:rPr>
              <a:t>Lorem</a:t>
            </a:r>
            <a:br>
              <a:rPr lang="de-DE" sz="7200" b="1" dirty="0">
                <a:solidFill>
                  <a:srgbClr val="EAF1F9"/>
                </a:solidFill>
                <a:latin typeface="Century Gothic" panose="020B0502020202020204" pitchFamily="34" charset="0"/>
              </a:rPr>
            </a:br>
            <a:r>
              <a:rPr lang="de-DE" sz="7200" b="1" dirty="0">
                <a:solidFill>
                  <a:srgbClr val="EAF1F9"/>
                </a:solidFill>
                <a:latin typeface="Century Gothic" panose="020B0502020202020204" pitchFamily="34" charset="0"/>
              </a:rPr>
              <a:t>Ipsum</a:t>
            </a:r>
            <a:br>
              <a:rPr lang="de-DE" sz="7200" b="1" dirty="0">
                <a:solidFill>
                  <a:srgbClr val="EAF1F9"/>
                </a:solidFill>
                <a:latin typeface="Century Gothic" panose="020B0502020202020204" pitchFamily="34" charset="0"/>
              </a:rPr>
            </a:br>
            <a:r>
              <a:rPr lang="de-DE" sz="7200" b="1" dirty="0" err="1">
                <a:solidFill>
                  <a:srgbClr val="EAF1F9"/>
                </a:solidFill>
                <a:latin typeface="Century Gothic" panose="020B0502020202020204" pitchFamily="34" charset="0"/>
              </a:rPr>
              <a:t>Dolor</a:t>
            </a:r>
            <a:endParaRPr lang="de-DE" sz="7200" b="1" dirty="0">
              <a:solidFill>
                <a:srgbClr val="EAF1F9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6E19C-6CB8-03C1-56DF-02A06B49E7CA}"/>
              </a:ext>
            </a:extLst>
          </p:cNvPr>
          <p:cNvSpPr txBox="1"/>
          <p:nvPr/>
        </p:nvSpPr>
        <p:spPr>
          <a:xfrm>
            <a:off x="7357730" y="-1149086"/>
            <a:ext cx="7809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HOME</a:t>
            </a:r>
          </a:p>
        </p:txBody>
      </p:sp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058FF33A-9AF3-AD47-C68D-38FBAC0D1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09" y="-1587088"/>
            <a:ext cx="6200384" cy="127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4F1C-C56B-FA6D-801A-4A960093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1BD62-4BE1-ED03-ECA4-62560768D1D7}"/>
              </a:ext>
            </a:extLst>
          </p:cNvPr>
          <p:cNvSpPr/>
          <p:nvPr/>
        </p:nvSpPr>
        <p:spPr>
          <a:xfrm>
            <a:off x="3430800" y="-1412310"/>
            <a:ext cx="5940000" cy="3695178"/>
          </a:xfrm>
          <a:prstGeom prst="roundRect">
            <a:avLst>
              <a:gd name="adj" fmla="val 25183"/>
            </a:avLst>
          </a:prstGeom>
          <a:solidFill>
            <a:srgbClr val="0143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44011-49AE-1775-C240-217636DB6638}"/>
              </a:ext>
            </a:extLst>
          </p:cNvPr>
          <p:cNvSpPr txBox="1"/>
          <p:nvPr/>
        </p:nvSpPr>
        <p:spPr>
          <a:xfrm>
            <a:off x="3682295" y="-1149089"/>
            <a:ext cx="20104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34570-C0D3-5E8D-C013-E6D4C43B457F}"/>
              </a:ext>
            </a:extLst>
          </p:cNvPr>
          <p:cNvSpPr txBox="1"/>
          <p:nvPr/>
        </p:nvSpPr>
        <p:spPr>
          <a:xfrm>
            <a:off x="3810437" y="-394492"/>
            <a:ext cx="37224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 err="1">
                <a:solidFill>
                  <a:srgbClr val="EAF1F9"/>
                </a:solidFill>
                <a:latin typeface="Changa" pitchFamily="2" charset="-78"/>
                <a:cs typeface="Changa" pitchFamily="2" charset="-78"/>
              </a:rPr>
              <a:t>WalrusWaves</a:t>
            </a:r>
            <a:endParaRPr lang="de-DE" sz="4400" b="1" dirty="0">
              <a:solidFill>
                <a:srgbClr val="EAF1F9"/>
              </a:solidFill>
              <a:latin typeface="Changa" pitchFamily="2" charset="-78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34098D-FC0D-BF23-73F7-31A16CC381D9}"/>
              </a:ext>
            </a:extLst>
          </p:cNvPr>
          <p:cNvGrpSpPr/>
          <p:nvPr/>
        </p:nvGrpSpPr>
        <p:grpSpPr>
          <a:xfrm>
            <a:off x="3880800" y="658081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174FB9-2366-5946-D058-29BE75625851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solidFill>
              <a:srgbClr val="EAF1F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	  YOUR LOCATION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EDC3326D-61C9-BE58-DA18-1A6FE497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E93BDB77-6B0F-628C-7866-568B1A0A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8800" y="-365876"/>
            <a:ext cx="612000" cy="612000"/>
          </a:xfrm>
          <a:prstGeom prst="rect">
            <a:avLst/>
          </a:prstGeom>
        </p:spPr>
      </p:pic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DD8CF085-0D5B-E917-AD73-4AB9EA3E1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09" y="-1587088"/>
            <a:ext cx="6200384" cy="12775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2F2D93-D931-79F1-35AE-2BBF2AC0DD92}"/>
              </a:ext>
            </a:extLst>
          </p:cNvPr>
          <p:cNvSpPr txBox="1"/>
          <p:nvPr/>
        </p:nvSpPr>
        <p:spPr>
          <a:xfrm>
            <a:off x="7357729" y="-1149086"/>
            <a:ext cx="15359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W&amp;W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5F26-DC76-973A-82E3-1668A5529FF8}"/>
              </a:ext>
            </a:extLst>
          </p:cNvPr>
          <p:cNvSpPr txBox="1"/>
          <p:nvPr/>
        </p:nvSpPr>
        <p:spPr>
          <a:xfrm>
            <a:off x="4030160" y="2971804"/>
            <a:ext cx="1261884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9600" dirty="0">
                <a:solidFill>
                  <a:srgbClr val="023368"/>
                </a:solidFill>
                <a:latin typeface="Changa" pitchFamily="2" charset="-78"/>
                <a:cs typeface="Changa" pitchFamily="2" charset="-78"/>
              </a:rPr>
              <a:t>7°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E7AB9-939E-E759-6465-2FAC9B7F64B8}"/>
              </a:ext>
            </a:extLst>
          </p:cNvPr>
          <p:cNvSpPr txBox="1"/>
          <p:nvPr/>
        </p:nvSpPr>
        <p:spPr>
          <a:xfrm>
            <a:off x="7530806" y="2971804"/>
            <a:ext cx="130356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9600" dirty="0">
                <a:solidFill>
                  <a:srgbClr val="023368"/>
                </a:solidFill>
                <a:latin typeface="Changa" pitchFamily="2" charset="-78"/>
                <a:cs typeface="Changa" pitchFamily="2" charset="-78"/>
              </a:rPr>
              <a:t>3°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36AB9-0E85-80F1-AE94-1821490FA779}"/>
              </a:ext>
            </a:extLst>
          </p:cNvPr>
          <p:cNvSpPr txBox="1"/>
          <p:nvPr/>
        </p:nvSpPr>
        <p:spPr>
          <a:xfrm>
            <a:off x="4146934" y="2596234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23368"/>
                </a:solidFill>
                <a:latin typeface="Century Gothic" panose="020B0502020202020204" pitchFamily="34" charset="0"/>
              </a:rPr>
              <a:t>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22CD0-18F4-47F7-127F-948010FBC233}"/>
              </a:ext>
            </a:extLst>
          </p:cNvPr>
          <p:cNvSpPr txBox="1"/>
          <p:nvPr/>
        </p:nvSpPr>
        <p:spPr>
          <a:xfrm>
            <a:off x="7457549" y="2596234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23368"/>
                </a:solidFill>
                <a:latin typeface="Century Gothic" panose="020B0502020202020204" pitchFamily="34" charset="0"/>
              </a:rPr>
              <a:t>WATER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178AA-BCF9-EDC2-20CE-7271EBCBFF31}"/>
              </a:ext>
            </a:extLst>
          </p:cNvPr>
          <p:cNvSpPr txBox="1"/>
          <p:nvPr/>
        </p:nvSpPr>
        <p:spPr>
          <a:xfrm>
            <a:off x="4084304" y="40993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23368"/>
                </a:solidFill>
                <a:latin typeface="Century Gothic" panose="020B0502020202020204" pitchFamily="34" charset="0"/>
              </a:rPr>
              <a:t>CELSIUS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652D3-4361-6045-617A-7EBEBDC3D5D0}"/>
              </a:ext>
            </a:extLst>
          </p:cNvPr>
          <p:cNvSpPr txBox="1"/>
          <p:nvPr/>
        </p:nvSpPr>
        <p:spPr>
          <a:xfrm>
            <a:off x="7607863" y="40993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23368"/>
                </a:solidFill>
                <a:latin typeface="Century Gothic" panose="020B0502020202020204" pitchFamily="34" charset="0"/>
              </a:rPr>
              <a:t>CELSIUS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07E813-6801-7A1F-5936-53BBE198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49477"/>
              </p:ext>
            </p:extLst>
          </p:nvPr>
        </p:nvGraphicFramePr>
        <p:xfrm>
          <a:off x="3894891" y="5354211"/>
          <a:ext cx="5011820" cy="50580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1294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020526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2600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2600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2600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65251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2600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33167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2600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11424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sz="2600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651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A899864-F0BF-E7CF-0A79-20C85A0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00" y="2394674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59F4-DF6D-D0A2-E955-3E1924F7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4A7B23-C77E-165D-43E4-0AA9F1ABDF43}"/>
              </a:ext>
            </a:extLst>
          </p:cNvPr>
          <p:cNvSpPr/>
          <p:nvPr/>
        </p:nvSpPr>
        <p:spPr>
          <a:xfrm>
            <a:off x="3430800" y="-1412310"/>
            <a:ext cx="5940000" cy="3695178"/>
          </a:xfrm>
          <a:prstGeom prst="roundRect">
            <a:avLst>
              <a:gd name="adj" fmla="val 25183"/>
            </a:avLst>
          </a:prstGeom>
          <a:solidFill>
            <a:srgbClr val="0143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8C626-153A-FD3A-4D43-811B27E3A2AA}"/>
              </a:ext>
            </a:extLst>
          </p:cNvPr>
          <p:cNvSpPr txBox="1"/>
          <p:nvPr/>
        </p:nvSpPr>
        <p:spPr>
          <a:xfrm>
            <a:off x="3682295" y="-1149089"/>
            <a:ext cx="20104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C5F5-6FFA-7B1C-92B5-96230545B1BE}"/>
              </a:ext>
            </a:extLst>
          </p:cNvPr>
          <p:cNvSpPr txBox="1"/>
          <p:nvPr/>
        </p:nvSpPr>
        <p:spPr>
          <a:xfrm>
            <a:off x="3810437" y="-394492"/>
            <a:ext cx="37224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 err="1">
                <a:solidFill>
                  <a:srgbClr val="EAF1F9"/>
                </a:solidFill>
                <a:latin typeface="Changa" pitchFamily="2" charset="-78"/>
                <a:cs typeface="Changa" pitchFamily="2" charset="-78"/>
              </a:rPr>
              <a:t>WalrusWaves</a:t>
            </a:r>
            <a:endParaRPr lang="de-DE" sz="4400" b="1" dirty="0">
              <a:solidFill>
                <a:srgbClr val="EAF1F9"/>
              </a:solidFill>
              <a:latin typeface="Changa" pitchFamily="2" charset="-78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D8F48-87B8-125D-DE3A-58D186A87F40}"/>
              </a:ext>
            </a:extLst>
          </p:cNvPr>
          <p:cNvGrpSpPr/>
          <p:nvPr/>
        </p:nvGrpSpPr>
        <p:grpSpPr>
          <a:xfrm>
            <a:off x="3880800" y="658081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EA67BC-1CB5-9988-6941-254FE3710926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solidFill>
              <a:srgbClr val="EAF1F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	Find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9DA1D6F5-EA12-D313-C38E-7B22AE3D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DC53F184-6427-C46D-E818-D353016A5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8800" y="-365876"/>
            <a:ext cx="612000" cy="612000"/>
          </a:xfrm>
          <a:prstGeom prst="rect">
            <a:avLst/>
          </a:prstGeom>
        </p:spPr>
      </p:pic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F446DD26-0C4F-E3F3-9B20-C3DA2EFE2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09" y="-1587088"/>
            <a:ext cx="6200384" cy="12775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BDD132-91EB-E2AF-33B1-E1D65B318F99}"/>
              </a:ext>
            </a:extLst>
          </p:cNvPr>
          <p:cNvSpPr txBox="1"/>
          <p:nvPr/>
        </p:nvSpPr>
        <p:spPr>
          <a:xfrm>
            <a:off x="7357730" y="-1149086"/>
            <a:ext cx="11031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A6218-8C2D-16D8-0594-89600F7A7B7B}"/>
              </a:ext>
            </a:extLst>
          </p:cNvPr>
          <p:cNvSpPr txBox="1"/>
          <p:nvPr/>
        </p:nvSpPr>
        <p:spPr>
          <a:xfrm>
            <a:off x="5136674" y="2791788"/>
            <a:ext cx="252825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>
                <a:solidFill>
                  <a:srgbClr val="023368"/>
                </a:solidFill>
                <a:latin typeface="Changa" pitchFamily="2" charset="-78"/>
                <a:cs typeface="Changa" pitchFamily="2" charset="-78"/>
              </a:rPr>
              <a:t>SETTINGS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4A9A0-EA93-0CE3-7EA0-735DA245DF8E}"/>
              </a:ext>
            </a:extLst>
          </p:cNvPr>
          <p:cNvSpPr txBox="1"/>
          <p:nvPr/>
        </p:nvSpPr>
        <p:spPr>
          <a:xfrm>
            <a:off x="5785890" y="3490384"/>
            <a:ext cx="1229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3200" dirty="0">
                <a:solidFill>
                  <a:srgbClr val="023368"/>
                </a:solidFill>
                <a:latin typeface="Century Gothic" panose="020B0502020202020204" pitchFamily="34" charset="0"/>
              </a:rPr>
              <a:t>UNITS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A683ACB-0C33-54FA-4D62-72EDA5B5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24827"/>
              </p:ext>
            </p:extLst>
          </p:nvPr>
        </p:nvGraphicFramePr>
        <p:xfrm>
          <a:off x="3894891" y="4414761"/>
          <a:ext cx="5011820" cy="21677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5617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346203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TEMPERATURE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°C / </a:t>
                      </a:r>
                      <a:r>
                        <a:rPr lang="de-DE" sz="26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°F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 err="1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kmh</a:t>
                      </a:r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 / </a:t>
                      </a:r>
                      <a:r>
                        <a:rPr lang="de-DE" sz="26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mph</a:t>
                      </a:r>
                      <a:endParaRPr lang="de-DE" sz="2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600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cm / </a:t>
                      </a:r>
                      <a:r>
                        <a:rPr lang="de-DE" sz="26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in</a:t>
                      </a:r>
                      <a:endParaRPr lang="de-DE" sz="2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1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177</Words>
  <Application>Microsoft Office PowerPoint</Application>
  <PresentationFormat>A3 Paper (297x420 mm)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Changa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Joschua Kleine</dc:creator>
  <cp:lastModifiedBy>Joschua Kleine</cp:lastModifiedBy>
  <cp:revision>12</cp:revision>
  <dcterms:created xsi:type="dcterms:W3CDTF">2024-02-04T20:48:32Z</dcterms:created>
  <dcterms:modified xsi:type="dcterms:W3CDTF">2024-02-05T23:47:36Z</dcterms:modified>
</cp:coreProperties>
</file>