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F6AE2D"/>
    <a:srgbClr val="014397"/>
    <a:srgbClr val="000000"/>
    <a:srgbClr val="023368"/>
    <a:srgbClr val="EAF1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3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05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289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34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11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3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14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0149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23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855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53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85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245FA-4A2C-46AA-860C-F5345D623AE8}" type="datetimeFigureOut">
              <a:rPr lang="de-DE" smtClean="0"/>
              <a:t>06.02.2024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4D395-905A-4A54-A88B-37029634631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64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0EB25-E933-9DB6-B6C9-46E84057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wave&#10;&#10;Description automatically generated">
            <a:extLst>
              <a:ext uri="{FF2B5EF4-FFF2-40B4-BE49-F238E27FC236}">
                <a16:creationId xmlns:a16="http://schemas.microsoft.com/office/drawing/2014/main" id="{71D54558-BFC3-AD66-1D5F-8CD763EAB62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6" r="33089" b="40386"/>
          <a:stretch/>
        </p:blipFill>
        <p:spPr>
          <a:xfrm>
            <a:off x="1867580" y="238130"/>
            <a:ext cx="5866041" cy="12326988"/>
          </a:xfrm>
          <a:prstGeom prst="roundRect">
            <a:avLst>
              <a:gd name="adj" fmla="val 13979"/>
            </a:avLst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B6D843E-59EF-37A3-EF52-86B13C237C7E}"/>
              </a:ext>
            </a:extLst>
          </p:cNvPr>
          <p:cNvSpPr/>
          <p:nvPr/>
        </p:nvSpPr>
        <p:spPr>
          <a:xfrm>
            <a:off x="2028600" y="11794028"/>
            <a:ext cx="5544000" cy="7694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owchart: Delay 7">
            <a:extLst>
              <a:ext uri="{FF2B5EF4-FFF2-40B4-BE49-F238E27FC236}">
                <a16:creationId xmlns:a16="http://schemas.microsoft.com/office/drawing/2014/main" id="{51EB2764-BAE3-ECD7-D783-BEE6C1DF9DB2}"/>
              </a:ext>
            </a:extLst>
          </p:cNvPr>
          <p:cNvSpPr/>
          <p:nvPr/>
        </p:nvSpPr>
        <p:spPr>
          <a:xfrm rot="16200000">
            <a:off x="3152619" y="12375004"/>
            <a:ext cx="266742" cy="288000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96809E5A-7F57-F2F7-D35D-0E0119F2BD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08" y="13112"/>
            <a:ext cx="6200384" cy="127753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994E1F-C01B-C0F7-0A80-A432D8731F8B}"/>
              </a:ext>
            </a:extLst>
          </p:cNvPr>
          <p:cNvSpPr txBox="1"/>
          <p:nvPr/>
        </p:nvSpPr>
        <p:spPr>
          <a:xfrm>
            <a:off x="2082095" y="451111"/>
            <a:ext cx="2010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426B5E-5789-D1CB-D270-490E673D6E7A}"/>
              </a:ext>
            </a:extLst>
          </p:cNvPr>
          <p:cNvSpPr txBox="1"/>
          <p:nvPr/>
        </p:nvSpPr>
        <p:spPr>
          <a:xfrm>
            <a:off x="2185391" y="1205708"/>
            <a:ext cx="455605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44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walrusWaves</a:t>
            </a:r>
            <a:endParaRPr lang="de-DE" sz="4400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EBE33F-5581-AB55-605E-C4B47A2FB7BB}"/>
              </a:ext>
            </a:extLst>
          </p:cNvPr>
          <p:cNvGrpSpPr/>
          <p:nvPr/>
        </p:nvGrpSpPr>
        <p:grpSpPr>
          <a:xfrm>
            <a:off x="2280600" y="7227010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EB61386-A6D7-E486-F289-F86BD5046A2D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Find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5B9BC7A2-0F9E-BA65-B2F6-F67A23BBB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 hidden="1">
            <a:extLst>
              <a:ext uri="{FF2B5EF4-FFF2-40B4-BE49-F238E27FC236}">
                <a16:creationId xmlns:a16="http://schemas.microsoft.com/office/drawing/2014/main" id="{73EAAAEE-A71C-9F0B-AAB6-70D0AB437F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8600" y="1234324"/>
            <a:ext cx="612000" cy="61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61F7ED-CFE6-956C-D533-D3BA1EC0F630}"/>
              </a:ext>
            </a:extLst>
          </p:cNvPr>
          <p:cNvSpPr txBox="1"/>
          <p:nvPr/>
        </p:nvSpPr>
        <p:spPr>
          <a:xfrm>
            <a:off x="2210237" y="2810289"/>
            <a:ext cx="332014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Lorem</a:t>
            </a:r>
            <a:br>
              <a:rPr lang="de-DE" sz="7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de-DE" sz="7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Ipsum</a:t>
            </a:r>
            <a:br>
              <a:rPr lang="de-DE" sz="7200" b="1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</a:br>
            <a:r>
              <a:rPr lang="de-DE" sz="7200" b="1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Dolor</a:t>
            </a:r>
            <a:endParaRPr lang="de-DE" sz="7200" b="1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84A122-EF64-7034-CA74-619524D6630B}"/>
              </a:ext>
            </a:extLst>
          </p:cNvPr>
          <p:cNvSpPr txBox="1"/>
          <p:nvPr/>
        </p:nvSpPr>
        <p:spPr>
          <a:xfrm>
            <a:off x="5757529" y="451114"/>
            <a:ext cx="7809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hanga" pitchFamily="2" charset="-78"/>
                <a:cs typeface="Changa" pitchFamily="2" charset="-78"/>
              </a:rPr>
              <a:t>HOME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D043E7-935F-8505-A29A-D3F159450182}"/>
              </a:ext>
            </a:extLst>
          </p:cNvPr>
          <p:cNvGrpSpPr/>
          <p:nvPr/>
        </p:nvGrpSpPr>
        <p:grpSpPr>
          <a:xfrm>
            <a:off x="3068977" y="11955797"/>
            <a:ext cx="3463246" cy="432000"/>
            <a:chOff x="2988422" y="11659920"/>
            <a:chExt cx="3463246" cy="432000"/>
          </a:xfrm>
        </p:grpSpPr>
        <p:pic>
          <p:nvPicPr>
            <p:cNvPr id="7" name="Graphic 6" descr="Home with solid fill">
              <a:extLst>
                <a:ext uri="{FF2B5EF4-FFF2-40B4-BE49-F238E27FC236}">
                  <a16:creationId xmlns:a16="http://schemas.microsoft.com/office/drawing/2014/main" id="{E703F829-42BF-74AB-D1D0-54DBAB17A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88422" y="11659920"/>
              <a:ext cx="432000" cy="432000"/>
            </a:xfrm>
            <a:prstGeom prst="rect">
              <a:avLst/>
            </a:prstGeom>
          </p:spPr>
        </p:pic>
        <p:pic>
          <p:nvPicPr>
            <p:cNvPr id="10" name="Graphic 9" descr="Partial sun with solid fill">
              <a:extLst>
                <a:ext uri="{FF2B5EF4-FFF2-40B4-BE49-F238E27FC236}">
                  <a16:creationId xmlns:a16="http://schemas.microsoft.com/office/drawing/2014/main" id="{6C035567-7515-448C-414A-D81FE6C8A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06238" y="11659920"/>
              <a:ext cx="432000" cy="432000"/>
            </a:xfrm>
            <a:prstGeom prst="rect">
              <a:avLst/>
            </a:prstGeom>
          </p:spPr>
        </p:pic>
        <p:pic>
          <p:nvPicPr>
            <p:cNvPr id="14" name="Graphic 13" descr="Gears with solid fill">
              <a:extLst>
                <a:ext uri="{FF2B5EF4-FFF2-40B4-BE49-F238E27FC236}">
                  <a16:creationId xmlns:a16="http://schemas.microsoft.com/office/drawing/2014/main" id="{74D9ECA6-120C-3F6B-D3B0-3ECE24BD1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19668" y="11659920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57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5F09-26DD-85E8-C315-BF6792F0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close-up of a wave&#10;&#10;Description automatically generated">
            <a:extLst>
              <a:ext uri="{FF2B5EF4-FFF2-40B4-BE49-F238E27FC236}">
                <a16:creationId xmlns:a16="http://schemas.microsoft.com/office/drawing/2014/main" id="{85193434-8343-212B-6DE6-A24E17D80B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6" r="33089" b="40386"/>
          <a:stretch/>
        </p:blipFill>
        <p:spPr>
          <a:xfrm>
            <a:off x="1867580" y="238130"/>
            <a:ext cx="5866041" cy="12326988"/>
          </a:xfrm>
          <a:prstGeom prst="roundRect">
            <a:avLst>
              <a:gd name="adj" fmla="val 13979"/>
            </a:avLst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000F3-1504-E31C-6B9A-A3E697F9A07D}"/>
              </a:ext>
            </a:extLst>
          </p:cNvPr>
          <p:cNvSpPr/>
          <p:nvPr/>
        </p:nvSpPr>
        <p:spPr>
          <a:xfrm>
            <a:off x="2028600" y="11794028"/>
            <a:ext cx="5544000" cy="7694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Flowchart: Delay 26">
            <a:extLst>
              <a:ext uri="{FF2B5EF4-FFF2-40B4-BE49-F238E27FC236}">
                <a16:creationId xmlns:a16="http://schemas.microsoft.com/office/drawing/2014/main" id="{088F7450-DA15-E7BF-3326-D919FF16B803}"/>
              </a:ext>
            </a:extLst>
          </p:cNvPr>
          <p:cNvSpPr/>
          <p:nvPr/>
        </p:nvSpPr>
        <p:spPr>
          <a:xfrm rot="16200000">
            <a:off x="4667229" y="12378571"/>
            <a:ext cx="266742" cy="288000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436147F4-1144-6794-A81C-228417148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08" y="13112"/>
            <a:ext cx="6200384" cy="1277537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79568B8-D1CD-774F-47C3-5FC18329244E}"/>
              </a:ext>
            </a:extLst>
          </p:cNvPr>
          <p:cNvGrpSpPr/>
          <p:nvPr/>
        </p:nvGrpSpPr>
        <p:grpSpPr>
          <a:xfrm>
            <a:off x="2280600" y="3093864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BB6C67B-C0A9-46B2-BCD4-832A37D00D29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YOUR LOCATION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0CFF713A-C171-B3CF-8D93-B9BB83134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DF5037E-C7EA-169A-E676-208D8AFFA65C}"/>
              </a:ext>
            </a:extLst>
          </p:cNvPr>
          <p:cNvSpPr txBox="1"/>
          <p:nvPr/>
        </p:nvSpPr>
        <p:spPr>
          <a:xfrm>
            <a:off x="2429960" y="4524706"/>
            <a:ext cx="1261884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Changa" pitchFamily="2" charset="-78"/>
                <a:cs typeface="Changa" pitchFamily="2" charset="-78"/>
              </a:rPr>
              <a:t>7°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63B71-E370-99A7-4683-951CB5126AB5}"/>
              </a:ext>
            </a:extLst>
          </p:cNvPr>
          <p:cNvSpPr txBox="1"/>
          <p:nvPr/>
        </p:nvSpPr>
        <p:spPr>
          <a:xfrm>
            <a:off x="5930604" y="4524706"/>
            <a:ext cx="130356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Changa" pitchFamily="2" charset="-78"/>
                <a:cs typeface="Changa" pitchFamily="2" charset="-78"/>
              </a:rPr>
              <a:t>3°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F5CD93-C428-9E67-A531-A2D9933BBF8C}"/>
              </a:ext>
            </a:extLst>
          </p:cNvPr>
          <p:cNvSpPr txBox="1"/>
          <p:nvPr/>
        </p:nvSpPr>
        <p:spPr>
          <a:xfrm>
            <a:off x="2546733" y="4149138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E59B3-162D-DB14-2C9E-2B420448B0F1}"/>
              </a:ext>
            </a:extLst>
          </p:cNvPr>
          <p:cNvSpPr txBox="1"/>
          <p:nvPr/>
        </p:nvSpPr>
        <p:spPr>
          <a:xfrm>
            <a:off x="5857349" y="4149138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WATER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0B90C-8F8D-51D8-AA04-456F0033C93B}"/>
              </a:ext>
            </a:extLst>
          </p:cNvPr>
          <p:cNvSpPr txBox="1"/>
          <p:nvPr/>
        </p:nvSpPr>
        <p:spPr>
          <a:xfrm>
            <a:off x="2484103" y="565225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CELSIUS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7A5852-7745-58C9-F664-6499342A8951}"/>
              </a:ext>
            </a:extLst>
          </p:cNvPr>
          <p:cNvSpPr txBox="1"/>
          <p:nvPr/>
        </p:nvSpPr>
        <p:spPr>
          <a:xfrm>
            <a:off x="6007661" y="565225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CELSIUS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F5FA03B-0179-311E-72DF-2562D8194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733323"/>
              </p:ext>
            </p:extLst>
          </p:nvPr>
        </p:nvGraphicFramePr>
        <p:xfrm>
          <a:off x="2294690" y="6591809"/>
          <a:ext cx="5011820" cy="50580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1294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020526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965251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33167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11424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alpha val="7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651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767D64C9-D7E3-B181-2509-40D5923A7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00" y="3947578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0F18FE-50DD-A998-3C95-A0C90DEB380D}"/>
              </a:ext>
            </a:extLst>
          </p:cNvPr>
          <p:cNvSpPr txBox="1"/>
          <p:nvPr/>
        </p:nvSpPr>
        <p:spPr>
          <a:xfrm>
            <a:off x="2082095" y="451111"/>
            <a:ext cx="2010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pic>
        <p:nvPicPr>
          <p:cNvPr id="20" name="Graphic 19" descr="Hamburger Menu Icon with solid fill" hidden="1">
            <a:extLst>
              <a:ext uri="{FF2B5EF4-FFF2-40B4-BE49-F238E27FC236}">
                <a16:creationId xmlns:a16="http://schemas.microsoft.com/office/drawing/2014/main" id="{2EFA9514-DABF-A09E-7B0B-D897A35789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08600" y="1234324"/>
            <a:ext cx="612000" cy="61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468255-437B-D487-F568-C09B7E113B7B}"/>
              </a:ext>
            </a:extLst>
          </p:cNvPr>
          <p:cNvSpPr txBox="1"/>
          <p:nvPr/>
        </p:nvSpPr>
        <p:spPr>
          <a:xfrm>
            <a:off x="5757529" y="451114"/>
            <a:ext cx="15359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hanga" pitchFamily="2" charset="-78"/>
                <a:cs typeface="Changa" pitchFamily="2" charset="-78"/>
              </a:rPr>
              <a:t>W&amp;W DISPLAY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6C141-17AA-E447-4919-9D99DF886ED6}"/>
              </a:ext>
            </a:extLst>
          </p:cNvPr>
          <p:cNvSpPr txBox="1"/>
          <p:nvPr/>
        </p:nvSpPr>
        <p:spPr>
          <a:xfrm>
            <a:off x="2185391" y="1205708"/>
            <a:ext cx="455605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44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walrusWaves</a:t>
            </a:r>
            <a:endParaRPr lang="de-DE" sz="4400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hanga" pitchFamily="2" charset="-7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C16A20-36AF-6707-9A66-9FE73D3F11F4}"/>
              </a:ext>
            </a:extLst>
          </p:cNvPr>
          <p:cNvGrpSpPr/>
          <p:nvPr/>
        </p:nvGrpSpPr>
        <p:grpSpPr>
          <a:xfrm>
            <a:off x="3068977" y="11955797"/>
            <a:ext cx="3463246" cy="432000"/>
            <a:chOff x="2988422" y="11659920"/>
            <a:chExt cx="3463246" cy="432000"/>
          </a:xfrm>
        </p:grpSpPr>
        <p:pic>
          <p:nvPicPr>
            <p:cNvPr id="15" name="Graphic 14" descr="Home with solid fill">
              <a:extLst>
                <a:ext uri="{FF2B5EF4-FFF2-40B4-BE49-F238E27FC236}">
                  <a16:creationId xmlns:a16="http://schemas.microsoft.com/office/drawing/2014/main" id="{66041102-C781-48BE-3715-9BEDE2C161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88422" y="11659920"/>
              <a:ext cx="432000" cy="432000"/>
            </a:xfrm>
            <a:prstGeom prst="rect">
              <a:avLst/>
            </a:prstGeom>
          </p:spPr>
        </p:pic>
        <p:pic>
          <p:nvPicPr>
            <p:cNvPr id="18" name="Graphic 17" descr="Partial sun with solid fill">
              <a:extLst>
                <a:ext uri="{FF2B5EF4-FFF2-40B4-BE49-F238E27FC236}">
                  <a16:creationId xmlns:a16="http://schemas.microsoft.com/office/drawing/2014/main" id="{B63C39DA-6FE2-E5D2-8E06-AD9CD53BF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506238" y="11659920"/>
              <a:ext cx="432000" cy="4320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A82D90A7-724E-9A52-8947-4D8945AC5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019668" y="11659920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4515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3A42-AE09-6182-3F74-70B84BF00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close-up of a wave&#10;&#10;Description automatically generated">
            <a:extLst>
              <a:ext uri="{FF2B5EF4-FFF2-40B4-BE49-F238E27FC236}">
                <a16:creationId xmlns:a16="http://schemas.microsoft.com/office/drawing/2014/main" id="{785A9192-4279-EE3A-A05F-8F114D9397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6" r="33089" b="40386"/>
          <a:stretch/>
        </p:blipFill>
        <p:spPr>
          <a:xfrm>
            <a:off x="1867580" y="238130"/>
            <a:ext cx="5866041" cy="12326988"/>
          </a:xfrm>
          <a:prstGeom prst="roundRect">
            <a:avLst>
              <a:gd name="adj" fmla="val 13979"/>
            </a:avLst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EB6879-BABF-322A-1003-9BD37024051C}"/>
              </a:ext>
            </a:extLst>
          </p:cNvPr>
          <p:cNvSpPr/>
          <p:nvPr/>
        </p:nvSpPr>
        <p:spPr>
          <a:xfrm>
            <a:off x="2028600" y="11794028"/>
            <a:ext cx="5544000" cy="76944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Flowchart: Delay 14">
            <a:extLst>
              <a:ext uri="{FF2B5EF4-FFF2-40B4-BE49-F238E27FC236}">
                <a16:creationId xmlns:a16="http://schemas.microsoft.com/office/drawing/2014/main" id="{3DB96127-4CA3-F081-4528-086ABBCE32AE}"/>
              </a:ext>
            </a:extLst>
          </p:cNvPr>
          <p:cNvSpPr/>
          <p:nvPr/>
        </p:nvSpPr>
        <p:spPr>
          <a:xfrm rot="16200000">
            <a:off x="6182852" y="12379105"/>
            <a:ext cx="266742" cy="288000"/>
          </a:xfrm>
          <a:prstGeom prst="flowChartDela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3DBC2861-EA3B-0407-FC93-BF7286733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08" y="13112"/>
            <a:ext cx="6200384" cy="127753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120B65-5E56-7440-3A28-F208239760FA}"/>
              </a:ext>
            </a:extLst>
          </p:cNvPr>
          <p:cNvSpPr txBox="1"/>
          <p:nvPr/>
        </p:nvSpPr>
        <p:spPr>
          <a:xfrm>
            <a:off x="3536472" y="4817660"/>
            <a:ext cx="252825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hanga" pitchFamily="2" charset="-78"/>
                <a:cs typeface="Changa" pitchFamily="2" charset="-78"/>
              </a:rPr>
              <a:t>SETTINGS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19922E-C279-AA89-2FD2-242C69143C8C}"/>
              </a:ext>
            </a:extLst>
          </p:cNvPr>
          <p:cNvSpPr txBox="1"/>
          <p:nvPr/>
        </p:nvSpPr>
        <p:spPr>
          <a:xfrm>
            <a:off x="4185688" y="5516257"/>
            <a:ext cx="1229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B0333-31F1-FA53-F092-9BB485405143}"/>
              </a:ext>
            </a:extLst>
          </p:cNvPr>
          <p:cNvSpPr txBox="1"/>
          <p:nvPr/>
        </p:nvSpPr>
        <p:spPr>
          <a:xfrm>
            <a:off x="2082095" y="451111"/>
            <a:ext cx="2010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pic>
        <p:nvPicPr>
          <p:cNvPr id="10" name="Graphic 9" descr="Hamburger Menu Icon with solid fill" hidden="1">
            <a:extLst>
              <a:ext uri="{FF2B5EF4-FFF2-40B4-BE49-F238E27FC236}">
                <a16:creationId xmlns:a16="http://schemas.microsoft.com/office/drawing/2014/main" id="{9F074468-6C36-3338-229C-1C200EFC7D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600" y="1234324"/>
            <a:ext cx="612000" cy="61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3699A5-ECC1-ECDE-137B-C9FE9436251E}"/>
              </a:ext>
            </a:extLst>
          </p:cNvPr>
          <p:cNvSpPr txBox="1"/>
          <p:nvPr/>
        </p:nvSpPr>
        <p:spPr>
          <a:xfrm>
            <a:off x="5757529" y="451114"/>
            <a:ext cx="11031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chemeClr val="tx1">
                    <a:lumMod val="85000"/>
                    <a:lumOff val="15000"/>
                  </a:schemeClr>
                </a:solidFill>
                <a:latin typeface="Changa" pitchFamily="2" charset="-78"/>
                <a:cs typeface="Changa" pitchFamily="2" charset="-78"/>
              </a:rPr>
              <a:t>SETTINGS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7F5C56-6BE8-5FB2-1994-D2272A9500EC}"/>
              </a:ext>
            </a:extLst>
          </p:cNvPr>
          <p:cNvSpPr txBox="1"/>
          <p:nvPr/>
        </p:nvSpPr>
        <p:spPr>
          <a:xfrm>
            <a:off x="2185391" y="1205708"/>
            <a:ext cx="455605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sz="4400" spc="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cs typeface="Changa" pitchFamily="2" charset="-78"/>
              </a:rPr>
              <a:t>walrusWaves</a:t>
            </a:r>
            <a:endParaRPr lang="de-DE" sz="4400" spc="600" dirty="0"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  <a:cs typeface="Changa" pitchFamily="2" charset="-78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CE9E6B-C4CC-8449-8D73-D0831781A4D9}"/>
              </a:ext>
            </a:extLst>
          </p:cNvPr>
          <p:cNvGrpSpPr/>
          <p:nvPr/>
        </p:nvGrpSpPr>
        <p:grpSpPr>
          <a:xfrm>
            <a:off x="2280600" y="3093864"/>
            <a:ext cx="5040000" cy="769441"/>
            <a:chOff x="2280600" y="3941331"/>
            <a:chExt cx="5040000" cy="76944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9987F60-0F10-74EA-E9FA-909B95EC26D8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noFill/>
            <a:ln w="3175">
              <a:solidFill>
                <a:schemeClr val="bg1">
                  <a:lumMod val="50000"/>
                </a:schemeClr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Find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6" name="Graphic 5" descr="Magnifying glass with solid fill">
              <a:extLst>
                <a:ext uri="{FF2B5EF4-FFF2-40B4-BE49-F238E27FC236}">
                  <a16:creationId xmlns:a16="http://schemas.microsoft.com/office/drawing/2014/main" id="{961C89E8-7FE5-D5FB-7B70-B94A4A606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BC882E0-D359-E70A-5A70-F0B140B76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90508"/>
              </p:ext>
            </p:extLst>
          </p:nvPr>
        </p:nvGraphicFramePr>
        <p:xfrm>
          <a:off x="2294690" y="6598293"/>
          <a:ext cx="5011820" cy="21677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5617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346203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722579">
                <a:tc>
                  <a:txBody>
                    <a:bodyPr/>
                    <a:lstStyle/>
                    <a:p>
                      <a:pPr algn="l"/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TEMPERATURE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°C / </a:t>
                      </a:r>
                      <a:r>
                        <a:rPr lang="de-DE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°F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pPr algn="l"/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kmh</a:t>
                      </a:r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 / </a:t>
                      </a:r>
                      <a:r>
                        <a:rPr lang="de-DE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mph</a:t>
                      </a:r>
                      <a:endParaRPr lang="de-DE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pPr algn="l"/>
                      <a:r>
                        <a:rPr lang="de-DE" b="0" spc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entury Gothic" panose="020B0502020202020204" pitchFamily="34" charset="0"/>
                        </a:rPr>
                        <a:t>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cm / </a:t>
                      </a:r>
                      <a:r>
                        <a:rPr lang="de-DE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in</a:t>
                      </a:r>
                      <a:endParaRPr lang="de-DE" b="1" dirty="0">
                        <a:solidFill>
                          <a:schemeClr val="bg1">
                            <a:lumMod val="65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104415D7-3FA5-572F-90BF-4E813A029D68}"/>
              </a:ext>
            </a:extLst>
          </p:cNvPr>
          <p:cNvGrpSpPr/>
          <p:nvPr/>
        </p:nvGrpSpPr>
        <p:grpSpPr>
          <a:xfrm>
            <a:off x="3068977" y="11955797"/>
            <a:ext cx="3463246" cy="432000"/>
            <a:chOff x="2988422" y="11659920"/>
            <a:chExt cx="3463246" cy="432000"/>
          </a:xfrm>
        </p:grpSpPr>
        <p:pic>
          <p:nvPicPr>
            <p:cNvPr id="21" name="Graphic 20" descr="Home with solid fill">
              <a:extLst>
                <a:ext uri="{FF2B5EF4-FFF2-40B4-BE49-F238E27FC236}">
                  <a16:creationId xmlns:a16="http://schemas.microsoft.com/office/drawing/2014/main" id="{0A017F9E-2B83-CE75-F28C-A52A17693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88422" y="11659920"/>
              <a:ext cx="432000" cy="432000"/>
            </a:xfrm>
            <a:prstGeom prst="rect">
              <a:avLst/>
            </a:prstGeom>
          </p:spPr>
        </p:pic>
        <p:pic>
          <p:nvPicPr>
            <p:cNvPr id="22" name="Graphic 21" descr="Partial sun with solid fill">
              <a:extLst>
                <a:ext uri="{FF2B5EF4-FFF2-40B4-BE49-F238E27FC236}">
                  <a16:creationId xmlns:a16="http://schemas.microsoft.com/office/drawing/2014/main" id="{254197A4-24C5-F1EC-179A-89FA863E1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506238" y="11659920"/>
              <a:ext cx="432000" cy="432000"/>
            </a:xfrm>
            <a:prstGeom prst="rect">
              <a:avLst/>
            </a:prstGeom>
          </p:spPr>
        </p:pic>
        <p:pic>
          <p:nvPicPr>
            <p:cNvPr id="24" name="Graphic 23" descr="Gears with solid fill">
              <a:extLst>
                <a:ext uri="{FF2B5EF4-FFF2-40B4-BE49-F238E27FC236}">
                  <a16:creationId xmlns:a16="http://schemas.microsoft.com/office/drawing/2014/main" id="{C855938F-018C-6B74-1AC4-DA4AD09E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19668" y="11659920"/>
              <a:ext cx="432000" cy="4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7883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E7E41C8-33CE-8103-6FF9-A29EFA460699}"/>
              </a:ext>
            </a:extLst>
          </p:cNvPr>
          <p:cNvSpPr/>
          <p:nvPr/>
        </p:nvSpPr>
        <p:spPr>
          <a:xfrm>
            <a:off x="1830600" y="187890"/>
            <a:ext cx="5940000" cy="8016658"/>
          </a:xfrm>
          <a:prstGeom prst="roundRect">
            <a:avLst>
              <a:gd name="adj" fmla="val 14529"/>
            </a:avLst>
          </a:prstGeom>
          <a:solidFill>
            <a:srgbClr val="0143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A9CED-BCD9-9879-7794-A66B3875D5E3}"/>
              </a:ext>
            </a:extLst>
          </p:cNvPr>
          <p:cNvSpPr txBox="1"/>
          <p:nvPr/>
        </p:nvSpPr>
        <p:spPr>
          <a:xfrm>
            <a:off x="2082095" y="451111"/>
            <a:ext cx="2010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9843B-A288-B26E-35A6-E609A2DE48BD}"/>
              </a:ext>
            </a:extLst>
          </p:cNvPr>
          <p:cNvSpPr txBox="1"/>
          <p:nvPr/>
        </p:nvSpPr>
        <p:spPr>
          <a:xfrm>
            <a:off x="2210237" y="1205708"/>
            <a:ext cx="37224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 err="1">
                <a:solidFill>
                  <a:srgbClr val="EAF1F9"/>
                </a:solidFill>
                <a:latin typeface="Changa" pitchFamily="2" charset="-78"/>
                <a:cs typeface="Changa" pitchFamily="2" charset="-78"/>
              </a:rPr>
              <a:t>WalrusWaves</a:t>
            </a:r>
            <a:endParaRPr lang="de-DE" sz="4400" b="1" dirty="0">
              <a:solidFill>
                <a:srgbClr val="EAF1F9"/>
              </a:solidFill>
              <a:latin typeface="Changa" pitchFamily="2" charset="-78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B1B1DA-1A37-D503-A251-631E43ADC46B}"/>
              </a:ext>
            </a:extLst>
          </p:cNvPr>
          <p:cNvGrpSpPr/>
          <p:nvPr/>
        </p:nvGrpSpPr>
        <p:grpSpPr>
          <a:xfrm>
            <a:off x="2280600" y="6454490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124ECDA-9805-7558-CAA0-D4C6B9421692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solidFill>
              <a:srgbClr val="EAF1F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	Find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142B8AD9-8633-FB2E-79B3-280CB8AB8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441B8CAE-CD4D-12A4-61AD-43DE4ADD17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600" y="1234324"/>
            <a:ext cx="612000" cy="6120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10DF455-A594-D8D8-17E2-52BC718A222A}"/>
              </a:ext>
            </a:extLst>
          </p:cNvPr>
          <p:cNvSpPr txBox="1"/>
          <p:nvPr/>
        </p:nvSpPr>
        <p:spPr>
          <a:xfrm>
            <a:off x="2210237" y="2558035"/>
            <a:ext cx="29354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 dirty="0" err="1">
                <a:solidFill>
                  <a:srgbClr val="EAF1F9"/>
                </a:solidFill>
                <a:latin typeface="Century Gothic" panose="020B0502020202020204" pitchFamily="34" charset="0"/>
              </a:rPr>
              <a:t>Lorem</a:t>
            </a:r>
            <a:br>
              <a:rPr lang="de-DE" sz="7200" b="1" dirty="0">
                <a:solidFill>
                  <a:srgbClr val="EAF1F9"/>
                </a:solidFill>
                <a:latin typeface="Century Gothic" panose="020B0502020202020204" pitchFamily="34" charset="0"/>
              </a:rPr>
            </a:br>
            <a:r>
              <a:rPr lang="de-DE" sz="7200" b="1" dirty="0">
                <a:solidFill>
                  <a:srgbClr val="EAF1F9"/>
                </a:solidFill>
                <a:latin typeface="Century Gothic" panose="020B0502020202020204" pitchFamily="34" charset="0"/>
              </a:rPr>
              <a:t>Ipsum</a:t>
            </a:r>
            <a:br>
              <a:rPr lang="de-DE" sz="7200" b="1" dirty="0">
                <a:solidFill>
                  <a:srgbClr val="EAF1F9"/>
                </a:solidFill>
                <a:latin typeface="Century Gothic" panose="020B0502020202020204" pitchFamily="34" charset="0"/>
              </a:rPr>
            </a:br>
            <a:r>
              <a:rPr lang="de-DE" sz="7200" b="1" dirty="0" err="1">
                <a:solidFill>
                  <a:srgbClr val="EAF1F9"/>
                </a:solidFill>
                <a:latin typeface="Century Gothic" panose="020B0502020202020204" pitchFamily="34" charset="0"/>
              </a:rPr>
              <a:t>Dolor</a:t>
            </a:r>
            <a:endParaRPr lang="de-DE" sz="7200" b="1" dirty="0">
              <a:solidFill>
                <a:srgbClr val="EAF1F9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56E19C-6CB8-03C1-56DF-02A06B49E7CA}"/>
              </a:ext>
            </a:extLst>
          </p:cNvPr>
          <p:cNvSpPr txBox="1"/>
          <p:nvPr/>
        </p:nvSpPr>
        <p:spPr>
          <a:xfrm>
            <a:off x="5757529" y="451114"/>
            <a:ext cx="78098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HOME</a:t>
            </a:r>
          </a:p>
        </p:txBody>
      </p:sp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058FF33A-9AF3-AD47-C68D-38FBAC0D13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08" y="13112"/>
            <a:ext cx="6200384" cy="127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17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34F1C-C56B-FA6D-801A-4A960093F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91BD62-4BE1-ED03-ECA4-62560768D1D7}"/>
              </a:ext>
            </a:extLst>
          </p:cNvPr>
          <p:cNvSpPr/>
          <p:nvPr/>
        </p:nvSpPr>
        <p:spPr>
          <a:xfrm>
            <a:off x="1830600" y="187890"/>
            <a:ext cx="5940000" cy="3695178"/>
          </a:xfrm>
          <a:prstGeom prst="roundRect">
            <a:avLst>
              <a:gd name="adj" fmla="val 25183"/>
            </a:avLst>
          </a:prstGeom>
          <a:solidFill>
            <a:srgbClr val="0143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44011-49AE-1775-C240-217636DB6638}"/>
              </a:ext>
            </a:extLst>
          </p:cNvPr>
          <p:cNvSpPr txBox="1"/>
          <p:nvPr/>
        </p:nvSpPr>
        <p:spPr>
          <a:xfrm>
            <a:off x="2082095" y="451111"/>
            <a:ext cx="2010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634570-C0D3-5E8D-C013-E6D4C43B457F}"/>
              </a:ext>
            </a:extLst>
          </p:cNvPr>
          <p:cNvSpPr txBox="1"/>
          <p:nvPr/>
        </p:nvSpPr>
        <p:spPr>
          <a:xfrm>
            <a:off x="2210237" y="1205708"/>
            <a:ext cx="37224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 err="1">
                <a:solidFill>
                  <a:srgbClr val="EAF1F9"/>
                </a:solidFill>
                <a:latin typeface="Changa" pitchFamily="2" charset="-78"/>
                <a:cs typeface="Changa" pitchFamily="2" charset="-78"/>
              </a:rPr>
              <a:t>WalrusWaves</a:t>
            </a:r>
            <a:endParaRPr lang="de-DE" sz="4400" b="1" dirty="0">
              <a:solidFill>
                <a:srgbClr val="EAF1F9"/>
              </a:solidFill>
              <a:latin typeface="Changa" pitchFamily="2" charset="-78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34098D-FC0D-BF23-73F7-31A16CC381D9}"/>
              </a:ext>
            </a:extLst>
          </p:cNvPr>
          <p:cNvGrpSpPr/>
          <p:nvPr/>
        </p:nvGrpSpPr>
        <p:grpSpPr>
          <a:xfrm>
            <a:off x="2280600" y="2258280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4174FB9-2366-5946-D058-29BE75625851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solidFill>
              <a:srgbClr val="EAF1F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8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	  YOUR LOCATION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EDC3326D-61C9-BE58-DA18-1A6FE497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E93BDB77-6B0F-628C-7866-568B1A0AB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600" y="1234324"/>
            <a:ext cx="612000" cy="612000"/>
          </a:xfrm>
          <a:prstGeom prst="rect">
            <a:avLst/>
          </a:prstGeom>
        </p:spPr>
      </p:pic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DD8CF085-0D5B-E917-AD73-4AB9EA3E18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08" y="13112"/>
            <a:ext cx="6200384" cy="12775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82F2D93-D931-79F1-35AE-2BBF2AC0DD92}"/>
              </a:ext>
            </a:extLst>
          </p:cNvPr>
          <p:cNvSpPr txBox="1"/>
          <p:nvPr/>
        </p:nvSpPr>
        <p:spPr>
          <a:xfrm>
            <a:off x="5757529" y="451114"/>
            <a:ext cx="15359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W&amp;W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055F26-DC76-973A-82E3-1668A5529FF8}"/>
              </a:ext>
            </a:extLst>
          </p:cNvPr>
          <p:cNvSpPr txBox="1"/>
          <p:nvPr/>
        </p:nvSpPr>
        <p:spPr>
          <a:xfrm>
            <a:off x="2429960" y="4572002"/>
            <a:ext cx="1261884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9600" dirty="0">
                <a:solidFill>
                  <a:srgbClr val="023368"/>
                </a:solidFill>
                <a:latin typeface="Changa" pitchFamily="2" charset="-78"/>
                <a:cs typeface="Changa" pitchFamily="2" charset="-78"/>
              </a:rPr>
              <a:t>7°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E7AB9-939E-E759-6465-2FAC9B7F64B8}"/>
              </a:ext>
            </a:extLst>
          </p:cNvPr>
          <p:cNvSpPr txBox="1"/>
          <p:nvPr/>
        </p:nvSpPr>
        <p:spPr>
          <a:xfrm>
            <a:off x="5930604" y="4572002"/>
            <a:ext cx="130356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9600" dirty="0">
                <a:solidFill>
                  <a:srgbClr val="023368"/>
                </a:solidFill>
                <a:latin typeface="Changa" pitchFamily="2" charset="-78"/>
                <a:cs typeface="Changa" pitchFamily="2" charset="-78"/>
              </a:rPr>
              <a:t>3°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36AB9-0E85-80F1-AE94-1821490FA779}"/>
              </a:ext>
            </a:extLst>
          </p:cNvPr>
          <p:cNvSpPr txBox="1"/>
          <p:nvPr/>
        </p:nvSpPr>
        <p:spPr>
          <a:xfrm>
            <a:off x="2546733" y="4196434"/>
            <a:ext cx="750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23368"/>
                </a:solidFill>
                <a:latin typeface="Century Gothic" panose="020B0502020202020204" pitchFamily="34" charset="0"/>
              </a:rPr>
              <a:t>AIR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22CD0-18F4-47F7-127F-948010FBC233}"/>
              </a:ext>
            </a:extLst>
          </p:cNvPr>
          <p:cNvSpPr txBox="1"/>
          <p:nvPr/>
        </p:nvSpPr>
        <p:spPr>
          <a:xfrm>
            <a:off x="5857349" y="4196434"/>
            <a:ext cx="135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rgbClr val="023368"/>
                </a:solidFill>
                <a:latin typeface="Century Gothic" panose="020B0502020202020204" pitchFamily="34" charset="0"/>
              </a:rPr>
              <a:t>WATER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E178AA-BCF9-EDC2-20CE-7271EBCBFF31}"/>
              </a:ext>
            </a:extLst>
          </p:cNvPr>
          <p:cNvSpPr txBox="1"/>
          <p:nvPr/>
        </p:nvSpPr>
        <p:spPr>
          <a:xfrm>
            <a:off x="2484103" y="569955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23368"/>
                </a:solidFill>
                <a:latin typeface="Century Gothic" panose="020B0502020202020204" pitchFamily="34" charset="0"/>
              </a:rPr>
              <a:t>CELSIUS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652D3-4361-6045-617A-7EBEBDC3D5D0}"/>
              </a:ext>
            </a:extLst>
          </p:cNvPr>
          <p:cNvSpPr txBox="1"/>
          <p:nvPr/>
        </p:nvSpPr>
        <p:spPr>
          <a:xfrm>
            <a:off x="6007661" y="5699554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23368"/>
                </a:solidFill>
                <a:latin typeface="Century Gothic" panose="020B0502020202020204" pitchFamily="34" charset="0"/>
              </a:rPr>
              <a:t>CELSIUS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407E813-6801-7A1F-5936-53BBE1982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549477"/>
              </p:ext>
            </p:extLst>
          </p:nvPr>
        </p:nvGraphicFramePr>
        <p:xfrm>
          <a:off x="2294690" y="6954409"/>
          <a:ext cx="5011820" cy="5058053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991294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020526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65251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933167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11424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VALUE</a:t>
                      </a:r>
                      <a:endParaRPr lang="de-DE" b="1" dirty="0">
                        <a:solidFill>
                          <a:srgbClr val="023368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50651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FA899864-F0BF-E7CF-0A79-20C85A00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00" y="3994874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0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59F4-DF6D-D0A2-E955-3E1924F7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24A7B23-C77E-165D-43E4-0AA9F1ABDF43}"/>
              </a:ext>
            </a:extLst>
          </p:cNvPr>
          <p:cNvSpPr/>
          <p:nvPr/>
        </p:nvSpPr>
        <p:spPr>
          <a:xfrm>
            <a:off x="1830600" y="187890"/>
            <a:ext cx="5940000" cy="3695178"/>
          </a:xfrm>
          <a:prstGeom prst="roundRect">
            <a:avLst>
              <a:gd name="adj" fmla="val 25183"/>
            </a:avLst>
          </a:prstGeom>
          <a:solidFill>
            <a:srgbClr val="01439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28C626-153A-FD3A-4D43-811B27E3A2AA}"/>
              </a:ext>
            </a:extLst>
          </p:cNvPr>
          <p:cNvSpPr txBox="1"/>
          <p:nvPr/>
        </p:nvSpPr>
        <p:spPr>
          <a:xfrm>
            <a:off x="2082095" y="451111"/>
            <a:ext cx="20104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WalrusWaves.com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C5F5-6FFA-7B1C-92B5-96230545B1BE}"/>
              </a:ext>
            </a:extLst>
          </p:cNvPr>
          <p:cNvSpPr txBox="1"/>
          <p:nvPr/>
        </p:nvSpPr>
        <p:spPr>
          <a:xfrm>
            <a:off x="2210237" y="1205708"/>
            <a:ext cx="372249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 err="1">
                <a:solidFill>
                  <a:srgbClr val="EAF1F9"/>
                </a:solidFill>
                <a:latin typeface="Changa" pitchFamily="2" charset="-78"/>
                <a:cs typeface="Changa" pitchFamily="2" charset="-78"/>
              </a:rPr>
              <a:t>WalrusWaves</a:t>
            </a:r>
            <a:endParaRPr lang="de-DE" sz="4400" b="1" dirty="0">
              <a:solidFill>
                <a:srgbClr val="EAF1F9"/>
              </a:solidFill>
              <a:latin typeface="Changa" pitchFamily="2" charset="-78"/>
              <a:cs typeface="Changa" pitchFamily="2" charset="-78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9D8F48-87B8-125D-DE3A-58D186A87F40}"/>
              </a:ext>
            </a:extLst>
          </p:cNvPr>
          <p:cNvGrpSpPr/>
          <p:nvPr/>
        </p:nvGrpSpPr>
        <p:grpSpPr>
          <a:xfrm>
            <a:off x="2280600" y="2258280"/>
            <a:ext cx="5040000" cy="769441"/>
            <a:chOff x="2280600" y="3941331"/>
            <a:chExt cx="5040000" cy="76944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5EA67BC-1CB5-9988-6941-254FE3710926}"/>
                </a:ext>
              </a:extLst>
            </p:cNvPr>
            <p:cNvSpPr/>
            <p:nvPr/>
          </p:nvSpPr>
          <p:spPr>
            <a:xfrm>
              <a:off x="2280600" y="3941331"/>
              <a:ext cx="5040000" cy="769441"/>
            </a:xfrm>
            <a:prstGeom prst="roundRect">
              <a:avLst>
                <a:gd name="adj" fmla="val 50000"/>
              </a:avLst>
            </a:prstGeom>
            <a:solidFill>
              <a:srgbClr val="EAF1F9"/>
            </a:solidFill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	Find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your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plunge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 </a:t>
              </a:r>
              <a:r>
                <a:rPr lang="de-DE" sz="2400" dirty="0" err="1">
                  <a:solidFill>
                    <a:srgbClr val="023368"/>
                  </a:solidFill>
                  <a:latin typeface="Century Gothic" panose="020B0502020202020204" pitchFamily="34" charset="0"/>
                </a:rPr>
                <a:t>location</a:t>
              </a:r>
              <a:r>
                <a:rPr lang="de-DE" sz="2400" dirty="0">
                  <a:solidFill>
                    <a:srgbClr val="023368"/>
                  </a:solidFill>
                  <a:latin typeface="Century Gothic" panose="020B0502020202020204" pitchFamily="34" charset="0"/>
                </a:rPr>
                <a:t>!</a:t>
              </a:r>
            </a:p>
          </p:txBody>
        </p:sp>
        <p:pic>
          <p:nvPicPr>
            <p:cNvPr id="13" name="Graphic 12" descr="Magnifying glass with solid fill">
              <a:extLst>
                <a:ext uri="{FF2B5EF4-FFF2-40B4-BE49-F238E27FC236}">
                  <a16:creationId xmlns:a16="http://schemas.microsoft.com/office/drawing/2014/main" id="{9DA1D6F5-EA12-D313-C38E-7B22AE3DD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55116" y="4092051"/>
              <a:ext cx="468000" cy="468000"/>
            </a:xfrm>
            <a:prstGeom prst="rect">
              <a:avLst/>
            </a:prstGeom>
          </p:spPr>
        </p:pic>
      </p:grpSp>
      <p:pic>
        <p:nvPicPr>
          <p:cNvPr id="15" name="Graphic 14" descr="Hamburger Menu Icon with solid fill">
            <a:extLst>
              <a:ext uri="{FF2B5EF4-FFF2-40B4-BE49-F238E27FC236}">
                <a16:creationId xmlns:a16="http://schemas.microsoft.com/office/drawing/2014/main" id="{DC53F184-6427-C46D-E818-D353016A56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8600" y="1234324"/>
            <a:ext cx="612000" cy="612000"/>
          </a:xfrm>
          <a:prstGeom prst="rect">
            <a:avLst/>
          </a:prstGeom>
        </p:spPr>
      </p:pic>
      <p:pic>
        <p:nvPicPr>
          <p:cNvPr id="5" name="Picture 4" descr="A black rectangular device with a black screen&#10;&#10;Description automatically generated">
            <a:extLst>
              <a:ext uri="{FF2B5EF4-FFF2-40B4-BE49-F238E27FC236}">
                <a16:creationId xmlns:a16="http://schemas.microsoft.com/office/drawing/2014/main" id="{F446DD26-0C4F-E3F3-9B20-C3DA2EFE2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08" y="13112"/>
            <a:ext cx="6200384" cy="127753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2BDD132-91EB-E2AF-33B1-E1D65B318F99}"/>
              </a:ext>
            </a:extLst>
          </p:cNvPr>
          <p:cNvSpPr txBox="1"/>
          <p:nvPr/>
        </p:nvSpPr>
        <p:spPr>
          <a:xfrm>
            <a:off x="5757529" y="451114"/>
            <a:ext cx="1103187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de-DE" dirty="0">
                <a:solidFill>
                  <a:srgbClr val="FFFFFF"/>
                </a:solidFill>
                <a:latin typeface="Changa" pitchFamily="2" charset="-78"/>
                <a:cs typeface="Changa" pitchFamily="2" charset="-78"/>
              </a:rPr>
              <a:t>SETTINGS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BA6218-8C2D-16D8-0594-89600F7A7B7B}"/>
              </a:ext>
            </a:extLst>
          </p:cNvPr>
          <p:cNvSpPr txBox="1"/>
          <p:nvPr/>
        </p:nvSpPr>
        <p:spPr>
          <a:xfrm>
            <a:off x="3536472" y="4391986"/>
            <a:ext cx="2528257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4400" b="1" dirty="0">
                <a:solidFill>
                  <a:srgbClr val="023368"/>
                </a:solidFill>
                <a:latin typeface="Changa" pitchFamily="2" charset="-78"/>
                <a:cs typeface="Changa" pitchFamily="2" charset="-78"/>
              </a:rPr>
              <a:t>SETTINGS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4A9A0-EA93-0CE3-7EA0-735DA245DF8E}"/>
              </a:ext>
            </a:extLst>
          </p:cNvPr>
          <p:cNvSpPr txBox="1"/>
          <p:nvPr/>
        </p:nvSpPr>
        <p:spPr>
          <a:xfrm>
            <a:off x="4185688" y="5090583"/>
            <a:ext cx="122982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3200" dirty="0">
                <a:solidFill>
                  <a:srgbClr val="023368"/>
                </a:solidFill>
                <a:latin typeface="Century Gothic" panose="020B0502020202020204" pitchFamily="34" charset="0"/>
              </a:rPr>
              <a:t>UNITS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A683ACB-0C33-54FA-4D62-72EDA5B50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24827"/>
              </p:ext>
            </p:extLst>
          </p:nvPr>
        </p:nvGraphicFramePr>
        <p:xfrm>
          <a:off x="2294690" y="6014959"/>
          <a:ext cx="5011820" cy="216773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65617">
                  <a:extLst>
                    <a:ext uri="{9D8B030D-6E8A-4147-A177-3AD203B41FA5}">
                      <a16:colId xmlns:a16="http://schemas.microsoft.com/office/drawing/2014/main" val="1479058828"/>
                    </a:ext>
                  </a:extLst>
                </a:gridCol>
                <a:gridCol w="2346203">
                  <a:extLst>
                    <a:ext uri="{9D8B030D-6E8A-4147-A177-3AD203B41FA5}">
                      <a16:colId xmlns:a16="http://schemas.microsoft.com/office/drawing/2014/main" val="733029210"/>
                    </a:ext>
                  </a:extLst>
                </a:gridCol>
              </a:tblGrid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TEMPERATURE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°C / </a:t>
                      </a:r>
                      <a:r>
                        <a:rPr lang="de-DE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°F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433704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SPEED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 err="1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kmh</a:t>
                      </a:r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 / </a:t>
                      </a:r>
                      <a:r>
                        <a:rPr lang="de-DE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mph</a:t>
                      </a:r>
                      <a:endParaRPr lang="de-DE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140899"/>
                  </a:ext>
                </a:extLst>
              </a:tr>
              <a:tr h="722579">
                <a:tc>
                  <a:txBody>
                    <a:bodyPr/>
                    <a:lstStyle/>
                    <a:p>
                      <a:r>
                        <a:rPr lang="de-DE" b="1" dirty="0">
                          <a:solidFill>
                            <a:srgbClr val="023368"/>
                          </a:solidFill>
                          <a:latin typeface="Century Gothic" panose="020B0502020202020204" pitchFamily="34" charset="0"/>
                        </a:rPr>
                        <a:t>    LENGTH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023368"/>
                          </a:solidFill>
                          <a:latin typeface="Changa" pitchFamily="2" charset="-78"/>
                          <a:cs typeface="Changa" pitchFamily="2" charset="-78"/>
                        </a:rPr>
                        <a:t>cm / </a:t>
                      </a:r>
                      <a:r>
                        <a:rPr lang="de-DE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hanga" pitchFamily="2" charset="-78"/>
                          <a:cs typeface="Changa" pitchFamily="2" charset="-78"/>
                        </a:rPr>
                        <a:t>in</a:t>
                      </a:r>
                      <a:endParaRPr lang="de-DE" b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7456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91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167</Words>
  <Application>Microsoft Office PowerPoint</Application>
  <PresentationFormat>A3 Paper (297x420 mm)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Century Gothic</vt:lpstr>
      <vt:lpstr>Changa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Joschua Kleine</dc:creator>
  <cp:lastModifiedBy>Joschua Kleine</cp:lastModifiedBy>
  <cp:revision>12</cp:revision>
  <dcterms:created xsi:type="dcterms:W3CDTF">2024-02-04T20:48:32Z</dcterms:created>
  <dcterms:modified xsi:type="dcterms:W3CDTF">2024-02-05T23:28:57Z</dcterms:modified>
</cp:coreProperties>
</file>