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38404800" cy="38404800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58800" indent="-25400" algn="l" rtl="0" eaLnBrk="0" fontAlgn="base" hangingPunct="0">
      <a:spcBef>
        <a:spcPct val="0"/>
      </a:spcBef>
      <a:spcAft>
        <a:spcPct val="0"/>
      </a:spcAft>
      <a:defRPr sz="10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117600" indent="-50800" algn="l" rtl="0" eaLnBrk="0" fontAlgn="base" hangingPunct="0">
      <a:spcBef>
        <a:spcPct val="0"/>
      </a:spcBef>
      <a:spcAft>
        <a:spcPct val="0"/>
      </a:spcAft>
      <a:defRPr sz="10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679575" indent="-79375" algn="l" rtl="0" eaLnBrk="0" fontAlgn="base" hangingPunct="0">
      <a:spcBef>
        <a:spcPct val="0"/>
      </a:spcBef>
      <a:spcAft>
        <a:spcPct val="0"/>
      </a:spcAft>
      <a:defRPr sz="10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238375" indent="-104775" algn="l" rtl="0" eaLnBrk="0" fontAlgn="base" hangingPunct="0">
      <a:spcBef>
        <a:spcPct val="0"/>
      </a:spcBef>
      <a:spcAft>
        <a:spcPct val="0"/>
      </a:spcAft>
      <a:defRPr sz="10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2" userDrawn="1">
          <p15:clr>
            <a:srgbClr val="A4A3A4"/>
          </p15:clr>
        </p15:guide>
        <p15:guide id="2" pos="1722" userDrawn="1">
          <p15:clr>
            <a:srgbClr val="A4A3A4"/>
          </p15:clr>
        </p15:guide>
        <p15:guide id="3" pos="231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83D00"/>
    <a:srgbClr val="5C1C49"/>
    <a:srgbClr val="713D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79" autoAdjust="0"/>
    <p:restoredTop sz="94660"/>
  </p:normalViewPr>
  <p:slideViewPr>
    <p:cSldViewPr snapToGrid="0" snapToObjects="1">
      <p:cViewPr varScale="1">
        <p:scale>
          <a:sx n="16" d="100"/>
          <a:sy n="16" d="100"/>
        </p:scale>
        <p:origin x="2515" y="115"/>
      </p:cViewPr>
      <p:guideLst>
        <p:guide orient="horz" pos="2262"/>
        <p:guide pos="1722"/>
        <p:guide pos="231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koel\Documents\MATH_Research-main\ModelResults%204_5_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koel\Documents\MATH_Research-main\ModelResults%204_5_20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koel\Documents\MATH_Research-main\ModelResults%204_5_202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/>
              <a:t>SCHD %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Totals!$A$2</c:f>
              <c:strCache>
                <c:ptCount val="1"/>
                <c:pt idx="0">
                  <c:v>Adagrad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Totals!$B$1:$G$1</c:f>
              <c:strCache>
                <c:ptCount val="6"/>
                <c:pt idx="0">
                  <c:v>Logistic</c:v>
                </c:pt>
                <c:pt idx="1">
                  <c:v>Tanh</c:v>
                </c:pt>
                <c:pt idx="2">
                  <c:v>ReLU</c:v>
                </c:pt>
                <c:pt idx="3">
                  <c:v>Leaky ReLU (.1)</c:v>
                </c:pt>
                <c:pt idx="4">
                  <c:v>Swish</c:v>
                </c:pt>
                <c:pt idx="5">
                  <c:v>GELU</c:v>
                </c:pt>
              </c:strCache>
            </c:strRef>
          </c:cat>
          <c:val>
            <c:numRef>
              <c:f>Totals!$B$2:$G$2</c:f>
              <c:numCache>
                <c:formatCode>General</c:formatCode>
                <c:ptCount val="6"/>
                <c:pt idx="0">
                  <c:v>27.419429999999998</c:v>
                </c:pt>
                <c:pt idx="1">
                  <c:v>19.500112999999999</c:v>
                </c:pt>
                <c:pt idx="2">
                  <c:v>34.230094999999999</c:v>
                </c:pt>
                <c:pt idx="3">
                  <c:v>20.068745</c:v>
                </c:pt>
                <c:pt idx="4">
                  <c:v>38.504955000000002</c:v>
                </c:pt>
                <c:pt idx="5">
                  <c:v>14.18587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A3-4270-BF6F-317C5877200A}"/>
            </c:ext>
          </c:extLst>
        </c:ser>
        <c:ser>
          <c:idx val="1"/>
          <c:order val="1"/>
          <c:tx>
            <c:strRef>
              <c:f>Totals!$A$3</c:f>
              <c:strCache>
                <c:ptCount val="1"/>
                <c:pt idx="0">
                  <c:v>RMSProp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Totals!$B$1:$G$1</c:f>
              <c:strCache>
                <c:ptCount val="6"/>
                <c:pt idx="0">
                  <c:v>Logistic</c:v>
                </c:pt>
                <c:pt idx="1">
                  <c:v>Tanh</c:v>
                </c:pt>
                <c:pt idx="2">
                  <c:v>ReLU</c:v>
                </c:pt>
                <c:pt idx="3">
                  <c:v>Leaky ReLU (.1)</c:v>
                </c:pt>
                <c:pt idx="4">
                  <c:v>Swish</c:v>
                </c:pt>
                <c:pt idx="5">
                  <c:v>GELU</c:v>
                </c:pt>
              </c:strCache>
            </c:strRef>
          </c:cat>
          <c:val>
            <c:numRef>
              <c:f>Totals!$B$3:$G$3</c:f>
              <c:numCache>
                <c:formatCode>General</c:formatCode>
                <c:ptCount val="6"/>
                <c:pt idx="0">
                  <c:v>18.378513000000002</c:v>
                </c:pt>
                <c:pt idx="1">
                  <c:v>18.463861000000001</c:v>
                </c:pt>
                <c:pt idx="2">
                  <c:v>18.377925999999999</c:v>
                </c:pt>
                <c:pt idx="3">
                  <c:v>0</c:v>
                </c:pt>
                <c:pt idx="4">
                  <c:v>19.041060000000002</c:v>
                </c:pt>
                <c:pt idx="5">
                  <c:v>24.317965000000001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A3-4270-BF6F-317C5877200A}"/>
            </c:ext>
          </c:extLst>
        </c:ser>
        <c:ser>
          <c:idx val="2"/>
          <c:order val="2"/>
          <c:tx>
            <c:strRef>
              <c:f>Totals!$A$4</c:f>
              <c:strCache>
                <c:ptCount val="1"/>
                <c:pt idx="0">
                  <c:v>Adam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Totals!$B$1:$G$1</c:f>
              <c:strCache>
                <c:ptCount val="6"/>
                <c:pt idx="0">
                  <c:v>Logistic</c:v>
                </c:pt>
                <c:pt idx="1">
                  <c:v>Tanh</c:v>
                </c:pt>
                <c:pt idx="2">
                  <c:v>ReLU</c:v>
                </c:pt>
                <c:pt idx="3">
                  <c:v>Leaky ReLU (.1)</c:v>
                </c:pt>
                <c:pt idx="4">
                  <c:v>Swish</c:v>
                </c:pt>
                <c:pt idx="5">
                  <c:v>GELU</c:v>
                </c:pt>
              </c:strCache>
            </c:strRef>
          </c:cat>
          <c:val>
            <c:numRef>
              <c:f>Totals!$B$4:$G$4</c:f>
              <c:numCache>
                <c:formatCode>General</c:formatCode>
                <c:ptCount val="6"/>
                <c:pt idx="0">
                  <c:v>18.381440000000001</c:v>
                </c:pt>
                <c:pt idx="1">
                  <c:v>18.366510000000002</c:v>
                </c:pt>
                <c:pt idx="2">
                  <c:v>18.476240000000001</c:v>
                </c:pt>
                <c:pt idx="3">
                  <c:v>0</c:v>
                </c:pt>
                <c:pt idx="4">
                  <c:v>18.411284999999999</c:v>
                </c:pt>
                <c:pt idx="5">
                  <c:v>18.003260000000001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A3-4270-BF6F-317C587720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11468656"/>
        <c:axId val="1413296064"/>
      </c:barChart>
      <c:catAx>
        <c:axId val="161146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3296064"/>
        <c:crosses val="autoZero"/>
        <c:auto val="1"/>
        <c:lblAlgn val="ctr"/>
        <c:lblOffset val="100"/>
        <c:noMultiLvlLbl val="0"/>
      </c:catAx>
      <c:valAx>
        <c:axId val="1413296064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14686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/>
              <a:t>SPY %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Totals!$A$8</c:f>
              <c:strCache>
                <c:ptCount val="1"/>
                <c:pt idx="0">
                  <c:v>Adagrad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Totals!$B$7:$G$7</c:f>
              <c:strCache>
                <c:ptCount val="6"/>
                <c:pt idx="0">
                  <c:v>Logistic</c:v>
                </c:pt>
                <c:pt idx="1">
                  <c:v>Tanh</c:v>
                </c:pt>
                <c:pt idx="2">
                  <c:v>ReLU</c:v>
                </c:pt>
                <c:pt idx="3">
                  <c:v>Leaky ReLU (.1)</c:v>
                </c:pt>
                <c:pt idx="4">
                  <c:v>Swish</c:v>
                </c:pt>
                <c:pt idx="5">
                  <c:v>GELU</c:v>
                </c:pt>
              </c:strCache>
            </c:strRef>
          </c:cat>
          <c:val>
            <c:numRef>
              <c:f>Totals!$B$8:$G$8</c:f>
              <c:numCache>
                <c:formatCode>General</c:formatCode>
                <c:ptCount val="6"/>
                <c:pt idx="0">
                  <c:v>25.670033</c:v>
                </c:pt>
                <c:pt idx="1">
                  <c:v>19.531057000000001</c:v>
                </c:pt>
                <c:pt idx="2">
                  <c:v>27.988153000000001</c:v>
                </c:pt>
                <c:pt idx="3">
                  <c:v>28.003988</c:v>
                </c:pt>
                <c:pt idx="4">
                  <c:v>18.085789999999999</c:v>
                </c:pt>
                <c:pt idx="5">
                  <c:v>29.029637999999998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5F-4595-A1DC-6CBB56187AC9}"/>
            </c:ext>
          </c:extLst>
        </c:ser>
        <c:ser>
          <c:idx val="1"/>
          <c:order val="1"/>
          <c:tx>
            <c:strRef>
              <c:f>Totals!$A$9</c:f>
              <c:strCache>
                <c:ptCount val="1"/>
                <c:pt idx="0">
                  <c:v>RMSProp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Totals!$B$7:$G$7</c:f>
              <c:strCache>
                <c:ptCount val="6"/>
                <c:pt idx="0">
                  <c:v>Logistic</c:v>
                </c:pt>
                <c:pt idx="1">
                  <c:v>Tanh</c:v>
                </c:pt>
                <c:pt idx="2">
                  <c:v>ReLU</c:v>
                </c:pt>
                <c:pt idx="3">
                  <c:v>Leaky ReLU (.1)</c:v>
                </c:pt>
                <c:pt idx="4">
                  <c:v>Swish</c:v>
                </c:pt>
                <c:pt idx="5">
                  <c:v>GELU</c:v>
                </c:pt>
              </c:strCache>
            </c:strRef>
          </c:cat>
          <c:val>
            <c:numRef>
              <c:f>Totals!$B$9:$G$9</c:f>
              <c:numCache>
                <c:formatCode>General</c:formatCode>
                <c:ptCount val="6"/>
                <c:pt idx="0">
                  <c:v>18.421901999999999</c:v>
                </c:pt>
                <c:pt idx="1">
                  <c:v>18.361505999999999</c:v>
                </c:pt>
                <c:pt idx="2">
                  <c:v>18.513217999999998</c:v>
                </c:pt>
                <c:pt idx="3">
                  <c:v>15.108779999999999</c:v>
                </c:pt>
                <c:pt idx="4">
                  <c:v>18.606812999999999</c:v>
                </c:pt>
                <c:pt idx="5">
                  <c:v>18.353940000000001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5F-4595-A1DC-6CBB56187AC9}"/>
            </c:ext>
          </c:extLst>
        </c:ser>
        <c:ser>
          <c:idx val="2"/>
          <c:order val="2"/>
          <c:tx>
            <c:strRef>
              <c:f>Totals!$A$10</c:f>
              <c:strCache>
                <c:ptCount val="1"/>
                <c:pt idx="0">
                  <c:v>Adam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Totals!$B$7:$G$7</c:f>
              <c:strCache>
                <c:ptCount val="6"/>
                <c:pt idx="0">
                  <c:v>Logistic</c:v>
                </c:pt>
                <c:pt idx="1">
                  <c:v>Tanh</c:v>
                </c:pt>
                <c:pt idx="2">
                  <c:v>ReLU</c:v>
                </c:pt>
                <c:pt idx="3">
                  <c:v>Leaky ReLU (.1)</c:v>
                </c:pt>
                <c:pt idx="4">
                  <c:v>Swish</c:v>
                </c:pt>
                <c:pt idx="5">
                  <c:v>GELU</c:v>
                </c:pt>
              </c:strCache>
            </c:strRef>
          </c:cat>
          <c:val>
            <c:numRef>
              <c:f>Totals!$B$10:$G$10</c:f>
              <c:numCache>
                <c:formatCode>General</c:formatCode>
                <c:ptCount val="6"/>
                <c:pt idx="0">
                  <c:v>18.351002000000001</c:v>
                </c:pt>
                <c:pt idx="1">
                  <c:v>18.383299999999998</c:v>
                </c:pt>
                <c:pt idx="2">
                  <c:v>18.394428000000001</c:v>
                </c:pt>
                <c:pt idx="3">
                  <c:v>0</c:v>
                </c:pt>
                <c:pt idx="4">
                  <c:v>18.52149</c:v>
                </c:pt>
                <c:pt idx="5">
                  <c:v>18.281531999999999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5F-4595-A1DC-6CBB56187AC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10557904"/>
        <c:axId val="1413308544"/>
      </c:barChart>
      <c:catAx>
        <c:axId val="161055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3308544"/>
        <c:crosses val="autoZero"/>
        <c:auto val="1"/>
        <c:lblAlgn val="ctr"/>
        <c:lblOffset val="100"/>
        <c:noMultiLvlLbl val="0"/>
      </c:catAx>
      <c:valAx>
        <c:axId val="1413308544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5579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/>
              <a:t>VUG %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Totals!$A$14</c:f>
              <c:strCache>
                <c:ptCount val="1"/>
                <c:pt idx="0">
                  <c:v>Adagrad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Totals!$B$13:$G$13</c:f>
              <c:strCache>
                <c:ptCount val="6"/>
                <c:pt idx="0">
                  <c:v>Logistic</c:v>
                </c:pt>
                <c:pt idx="1">
                  <c:v>Tanh</c:v>
                </c:pt>
                <c:pt idx="2">
                  <c:v>ReLU</c:v>
                </c:pt>
                <c:pt idx="3">
                  <c:v>Leaky ReLU (.1)</c:v>
                </c:pt>
                <c:pt idx="4">
                  <c:v>Swish</c:v>
                </c:pt>
                <c:pt idx="5">
                  <c:v>GELU</c:v>
                </c:pt>
              </c:strCache>
            </c:strRef>
          </c:cat>
          <c:val>
            <c:numRef>
              <c:f>Totals!$B$14:$G$14</c:f>
              <c:numCache>
                <c:formatCode>General</c:formatCode>
                <c:ptCount val="6"/>
                <c:pt idx="0">
                  <c:v>28.828282999999999</c:v>
                </c:pt>
                <c:pt idx="1">
                  <c:v>19.434895999999998</c:v>
                </c:pt>
                <c:pt idx="2">
                  <c:v>38.942425</c:v>
                </c:pt>
                <c:pt idx="3">
                  <c:v>29.630182000000001</c:v>
                </c:pt>
                <c:pt idx="4">
                  <c:v>22.03688</c:v>
                </c:pt>
                <c:pt idx="5">
                  <c:v>28.796254999999999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AD-4B1F-862E-C02AE8DED8FE}"/>
            </c:ext>
          </c:extLst>
        </c:ser>
        <c:ser>
          <c:idx val="1"/>
          <c:order val="1"/>
          <c:tx>
            <c:strRef>
              <c:f>Totals!$A$15</c:f>
              <c:strCache>
                <c:ptCount val="1"/>
                <c:pt idx="0">
                  <c:v>RMSProp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Totals!$B$13:$G$13</c:f>
              <c:strCache>
                <c:ptCount val="6"/>
                <c:pt idx="0">
                  <c:v>Logistic</c:v>
                </c:pt>
                <c:pt idx="1">
                  <c:v>Tanh</c:v>
                </c:pt>
                <c:pt idx="2">
                  <c:v>ReLU</c:v>
                </c:pt>
                <c:pt idx="3">
                  <c:v>Leaky ReLU (.1)</c:v>
                </c:pt>
                <c:pt idx="4">
                  <c:v>Swish</c:v>
                </c:pt>
                <c:pt idx="5">
                  <c:v>GELU</c:v>
                </c:pt>
              </c:strCache>
            </c:strRef>
          </c:cat>
          <c:val>
            <c:numRef>
              <c:f>Totals!$B$15:$G$15</c:f>
              <c:numCache>
                <c:formatCode>General</c:formatCode>
                <c:ptCount val="6"/>
                <c:pt idx="0">
                  <c:v>18.39011</c:v>
                </c:pt>
                <c:pt idx="1">
                  <c:v>18.330401999999999</c:v>
                </c:pt>
                <c:pt idx="2">
                  <c:v>18.519141999999999</c:v>
                </c:pt>
                <c:pt idx="3">
                  <c:v>33.367019999999997</c:v>
                </c:pt>
                <c:pt idx="4">
                  <c:v>18.521194000000001</c:v>
                </c:pt>
                <c:pt idx="5">
                  <c:v>18.26735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AD-4B1F-862E-C02AE8DED8FE}"/>
            </c:ext>
          </c:extLst>
        </c:ser>
        <c:ser>
          <c:idx val="2"/>
          <c:order val="2"/>
          <c:tx>
            <c:strRef>
              <c:f>Totals!$A$16</c:f>
              <c:strCache>
                <c:ptCount val="1"/>
                <c:pt idx="0">
                  <c:v>Adam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Totals!$B$13:$G$13</c:f>
              <c:strCache>
                <c:ptCount val="6"/>
                <c:pt idx="0">
                  <c:v>Logistic</c:v>
                </c:pt>
                <c:pt idx="1">
                  <c:v>Tanh</c:v>
                </c:pt>
                <c:pt idx="2">
                  <c:v>ReLU</c:v>
                </c:pt>
                <c:pt idx="3">
                  <c:v>Leaky ReLU (.1)</c:v>
                </c:pt>
                <c:pt idx="4">
                  <c:v>Swish</c:v>
                </c:pt>
                <c:pt idx="5">
                  <c:v>GELU</c:v>
                </c:pt>
              </c:strCache>
            </c:strRef>
          </c:cat>
          <c:val>
            <c:numRef>
              <c:f>Totals!$B$16:$G$16</c:f>
              <c:numCache>
                <c:formatCode>General</c:formatCode>
                <c:ptCount val="6"/>
                <c:pt idx="0">
                  <c:v>18.370493</c:v>
                </c:pt>
                <c:pt idx="1">
                  <c:v>18.378730000000001</c:v>
                </c:pt>
                <c:pt idx="2">
                  <c:v>18.483370000000001</c:v>
                </c:pt>
                <c:pt idx="3">
                  <c:v>0</c:v>
                </c:pt>
                <c:pt idx="4">
                  <c:v>18.327922999999998</c:v>
                </c:pt>
                <c:pt idx="5">
                  <c:v>18.334731999999999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AD-4B1F-862E-C02AE8DED8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10721104"/>
        <c:axId val="1502408800"/>
      </c:barChart>
      <c:catAx>
        <c:axId val="151072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408800"/>
        <c:crosses val="autoZero"/>
        <c:auto val="1"/>
        <c:lblAlgn val="ctr"/>
        <c:lblOffset val="100"/>
        <c:noMultiLvlLbl val="0"/>
      </c:catAx>
      <c:valAx>
        <c:axId val="1502408800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7211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F2DAAC6-5DCC-8C42-690F-CDE196A182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38404800" cy="6400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84011" tIns="42005" rIns="84011" bIns="42005" anchor="ctr"/>
          <a:lstStyle>
            <a:lvl1pPr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7526"/>
          </a:p>
        </p:txBody>
      </p:sp>
      <p:pic>
        <p:nvPicPr>
          <p:cNvPr id="3" name="Picture 18" descr="TTU 2 Title Page_logo">
            <a:extLst>
              <a:ext uri="{FF2B5EF4-FFF2-40B4-BE49-F238E27FC236}">
                <a16:creationId xmlns:a16="http://schemas.microsoft.com/office/drawing/2014/main" id="{B39911DD-C213-47F3-DF28-C9D3A9E424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4187" y="-19050"/>
            <a:ext cx="4633913" cy="638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81483" y="-241207"/>
            <a:ext cx="31556117" cy="64008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1458" y="17227647"/>
            <a:ext cx="26881621" cy="9816913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15138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22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271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16583" y="-143155"/>
            <a:ext cx="8640212" cy="374184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93054" y="-143155"/>
            <a:ext cx="25784382" cy="374184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89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34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4679557"/>
            <a:ext cx="32644661" cy="7626443"/>
          </a:xfrm>
        </p:spPr>
        <p:txBody>
          <a:bodyPr anchor="t"/>
          <a:lstStyle>
            <a:lvl1pPr algn="l">
              <a:defRPr sz="367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6278506"/>
            <a:ext cx="32644661" cy="8401050"/>
          </a:xfrm>
        </p:spPr>
        <p:txBody>
          <a:bodyPr anchor="b"/>
          <a:lstStyle>
            <a:lvl1pPr marL="0" indent="0">
              <a:buNone/>
              <a:defRPr sz="1838"/>
            </a:lvl1pPr>
            <a:lvl2pPr marL="420065" indent="0">
              <a:buNone/>
              <a:defRPr sz="1663"/>
            </a:lvl2pPr>
            <a:lvl3pPr marL="840129" indent="0">
              <a:buNone/>
              <a:defRPr sz="1487"/>
            </a:lvl3pPr>
            <a:lvl4pPr marL="1260194" indent="0">
              <a:buNone/>
              <a:defRPr sz="1313"/>
            </a:lvl4pPr>
            <a:lvl5pPr marL="1680258" indent="0">
              <a:buNone/>
              <a:defRPr sz="1313"/>
            </a:lvl5pPr>
            <a:lvl6pPr marL="2100323" indent="0">
              <a:buNone/>
              <a:defRPr sz="1313"/>
            </a:lvl6pPr>
            <a:lvl7pPr marL="2520387" indent="0">
              <a:buNone/>
              <a:defRPr sz="1313"/>
            </a:lvl7pPr>
            <a:lvl8pPr marL="2940452" indent="0">
              <a:buNone/>
              <a:defRPr sz="1313"/>
            </a:lvl8pPr>
            <a:lvl9pPr marL="3360516" indent="0">
              <a:buNone/>
              <a:defRPr sz="13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322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3054" y="11930904"/>
            <a:ext cx="17212296" cy="25344345"/>
          </a:xfrm>
        </p:spPr>
        <p:txBody>
          <a:bodyPr/>
          <a:lstStyle>
            <a:lvl1pPr>
              <a:defRPr sz="2537"/>
            </a:lvl1pPr>
            <a:lvl2pPr>
              <a:defRPr sz="2188"/>
            </a:lvl2pPr>
            <a:lvl3pPr>
              <a:defRPr sz="1838"/>
            </a:lvl3pPr>
            <a:lvl4pPr>
              <a:defRPr sz="1663"/>
            </a:lvl4pPr>
            <a:lvl5pPr>
              <a:defRPr sz="1663"/>
            </a:lvl5pPr>
            <a:lvl6pPr>
              <a:defRPr sz="1663"/>
            </a:lvl6pPr>
            <a:lvl7pPr>
              <a:defRPr sz="1663"/>
            </a:lvl7pPr>
            <a:lvl8pPr>
              <a:defRPr sz="1663"/>
            </a:lvl8pPr>
            <a:lvl9pPr>
              <a:defRPr sz="16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44498" y="11930904"/>
            <a:ext cx="17212297" cy="25344345"/>
          </a:xfrm>
        </p:spPr>
        <p:txBody>
          <a:bodyPr/>
          <a:lstStyle>
            <a:lvl1pPr>
              <a:defRPr sz="2537"/>
            </a:lvl1pPr>
            <a:lvl2pPr>
              <a:defRPr sz="2188"/>
            </a:lvl2pPr>
            <a:lvl3pPr>
              <a:defRPr sz="1838"/>
            </a:lvl3pPr>
            <a:lvl4pPr>
              <a:defRPr sz="1663"/>
            </a:lvl4pPr>
            <a:lvl5pPr>
              <a:defRPr sz="1663"/>
            </a:lvl5pPr>
            <a:lvl6pPr>
              <a:defRPr sz="1663"/>
            </a:lvl6pPr>
            <a:lvl7pPr>
              <a:defRPr sz="1663"/>
            </a:lvl7pPr>
            <a:lvl8pPr>
              <a:defRPr sz="1663"/>
            </a:lvl8pPr>
            <a:lvl9pPr>
              <a:defRPr sz="16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989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532" y="1537447"/>
            <a:ext cx="34563740" cy="640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531" y="8597154"/>
            <a:ext cx="16968787" cy="3582802"/>
          </a:xfrm>
        </p:spPr>
        <p:txBody>
          <a:bodyPr anchor="b"/>
          <a:lstStyle>
            <a:lvl1pPr marL="0" indent="0">
              <a:buNone/>
              <a:defRPr sz="2188" b="1"/>
            </a:lvl1pPr>
            <a:lvl2pPr marL="420065" indent="0">
              <a:buNone/>
              <a:defRPr sz="1838" b="1"/>
            </a:lvl2pPr>
            <a:lvl3pPr marL="840129" indent="0">
              <a:buNone/>
              <a:defRPr sz="1663" b="1"/>
            </a:lvl3pPr>
            <a:lvl4pPr marL="1260194" indent="0">
              <a:buNone/>
              <a:defRPr sz="1487" b="1"/>
            </a:lvl4pPr>
            <a:lvl5pPr marL="1680258" indent="0">
              <a:buNone/>
              <a:defRPr sz="1487" b="1"/>
            </a:lvl5pPr>
            <a:lvl6pPr marL="2100323" indent="0">
              <a:buNone/>
              <a:defRPr sz="1487" b="1"/>
            </a:lvl6pPr>
            <a:lvl7pPr marL="2520387" indent="0">
              <a:buNone/>
              <a:defRPr sz="1487" b="1"/>
            </a:lvl7pPr>
            <a:lvl8pPr marL="2940452" indent="0">
              <a:buNone/>
              <a:defRPr sz="1487" b="1"/>
            </a:lvl8pPr>
            <a:lvl9pPr marL="3360516" indent="0">
              <a:buNone/>
              <a:defRPr sz="14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531" y="12179955"/>
            <a:ext cx="16968787" cy="22126294"/>
          </a:xfrm>
        </p:spPr>
        <p:txBody>
          <a:bodyPr/>
          <a:lstStyle>
            <a:lvl1pPr>
              <a:defRPr sz="2188"/>
            </a:lvl1pPr>
            <a:lvl2pPr>
              <a:defRPr sz="1838"/>
            </a:lvl2pPr>
            <a:lvl3pPr>
              <a:defRPr sz="1663"/>
            </a:lvl3pPr>
            <a:lvl4pPr>
              <a:defRPr sz="1487"/>
            </a:lvl4pPr>
            <a:lvl5pPr>
              <a:defRPr sz="1487"/>
            </a:lvl5pPr>
            <a:lvl6pPr>
              <a:defRPr sz="1487"/>
            </a:lvl6pPr>
            <a:lvl7pPr>
              <a:defRPr sz="1487"/>
            </a:lvl7pPr>
            <a:lvl8pPr>
              <a:defRPr sz="1487"/>
            </a:lvl8pPr>
            <a:lvl9pPr>
              <a:defRPr sz="14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685" y="8597154"/>
            <a:ext cx="16974587" cy="3582802"/>
          </a:xfrm>
        </p:spPr>
        <p:txBody>
          <a:bodyPr anchor="b"/>
          <a:lstStyle>
            <a:lvl1pPr marL="0" indent="0">
              <a:buNone/>
              <a:defRPr sz="2188" b="1"/>
            </a:lvl1pPr>
            <a:lvl2pPr marL="420065" indent="0">
              <a:buNone/>
              <a:defRPr sz="1838" b="1"/>
            </a:lvl2pPr>
            <a:lvl3pPr marL="840129" indent="0">
              <a:buNone/>
              <a:defRPr sz="1663" b="1"/>
            </a:lvl3pPr>
            <a:lvl4pPr marL="1260194" indent="0">
              <a:buNone/>
              <a:defRPr sz="1487" b="1"/>
            </a:lvl4pPr>
            <a:lvl5pPr marL="1680258" indent="0">
              <a:buNone/>
              <a:defRPr sz="1487" b="1"/>
            </a:lvl5pPr>
            <a:lvl6pPr marL="2100323" indent="0">
              <a:buNone/>
              <a:defRPr sz="1487" b="1"/>
            </a:lvl6pPr>
            <a:lvl7pPr marL="2520387" indent="0">
              <a:buNone/>
              <a:defRPr sz="1487" b="1"/>
            </a:lvl7pPr>
            <a:lvl8pPr marL="2940452" indent="0">
              <a:buNone/>
              <a:defRPr sz="1487" b="1"/>
            </a:lvl8pPr>
            <a:lvl9pPr marL="3360516" indent="0">
              <a:buNone/>
              <a:defRPr sz="14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685" y="12179955"/>
            <a:ext cx="16974587" cy="22126294"/>
          </a:xfrm>
        </p:spPr>
        <p:txBody>
          <a:bodyPr/>
          <a:lstStyle>
            <a:lvl1pPr>
              <a:defRPr sz="2188"/>
            </a:lvl1pPr>
            <a:lvl2pPr>
              <a:defRPr sz="1838"/>
            </a:lvl2pPr>
            <a:lvl3pPr>
              <a:defRPr sz="1663"/>
            </a:lvl3pPr>
            <a:lvl4pPr>
              <a:defRPr sz="1487"/>
            </a:lvl4pPr>
            <a:lvl5pPr>
              <a:defRPr sz="1487"/>
            </a:lvl5pPr>
            <a:lvl6pPr>
              <a:defRPr sz="1487"/>
            </a:lvl6pPr>
            <a:lvl7pPr>
              <a:defRPr sz="1487"/>
            </a:lvl7pPr>
            <a:lvl8pPr>
              <a:defRPr sz="1487"/>
            </a:lvl8pPr>
            <a:lvl9pPr>
              <a:defRPr sz="14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7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932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39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532" y="1529604"/>
            <a:ext cx="12634912" cy="6506696"/>
          </a:xfrm>
        </p:spPr>
        <p:txBody>
          <a:bodyPr anchor="b"/>
          <a:lstStyle>
            <a:lvl1pPr algn="l">
              <a:defRPr sz="183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4921" y="1529604"/>
            <a:ext cx="21469350" cy="32776646"/>
          </a:xfrm>
        </p:spPr>
        <p:txBody>
          <a:bodyPr/>
          <a:lstStyle>
            <a:lvl1pPr>
              <a:defRPr sz="2975"/>
            </a:lvl1pPr>
            <a:lvl2pPr>
              <a:defRPr sz="2537"/>
            </a:lvl2pPr>
            <a:lvl3pPr>
              <a:defRPr sz="2188"/>
            </a:lvl3pPr>
            <a:lvl4pPr>
              <a:defRPr sz="1838"/>
            </a:lvl4pPr>
            <a:lvl5pPr>
              <a:defRPr sz="1838"/>
            </a:lvl5pPr>
            <a:lvl6pPr>
              <a:defRPr sz="1838"/>
            </a:lvl6pPr>
            <a:lvl7pPr>
              <a:defRPr sz="1838"/>
            </a:lvl7pPr>
            <a:lvl8pPr>
              <a:defRPr sz="1838"/>
            </a:lvl8pPr>
            <a:lvl9pPr>
              <a:defRPr sz="18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532" y="8036299"/>
            <a:ext cx="12634912" cy="26269950"/>
          </a:xfrm>
        </p:spPr>
        <p:txBody>
          <a:bodyPr/>
          <a:lstStyle>
            <a:lvl1pPr marL="0" indent="0">
              <a:buNone/>
              <a:defRPr sz="1313"/>
            </a:lvl1pPr>
            <a:lvl2pPr marL="420065" indent="0">
              <a:buNone/>
              <a:defRPr sz="1138"/>
            </a:lvl2pPr>
            <a:lvl3pPr marL="840129" indent="0">
              <a:buNone/>
              <a:defRPr sz="962"/>
            </a:lvl3pPr>
            <a:lvl4pPr marL="1260194" indent="0">
              <a:buNone/>
              <a:defRPr sz="788"/>
            </a:lvl4pPr>
            <a:lvl5pPr marL="1680258" indent="0">
              <a:buNone/>
              <a:defRPr sz="788"/>
            </a:lvl5pPr>
            <a:lvl6pPr marL="2100323" indent="0">
              <a:buNone/>
              <a:defRPr sz="788"/>
            </a:lvl6pPr>
            <a:lvl7pPr marL="2520387" indent="0">
              <a:buNone/>
              <a:defRPr sz="788"/>
            </a:lvl7pPr>
            <a:lvl8pPr marL="2940452" indent="0">
              <a:buNone/>
              <a:defRPr sz="788"/>
            </a:lvl8pPr>
            <a:lvl9pPr marL="3360516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179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028" y="26883753"/>
            <a:ext cx="23043461" cy="3172946"/>
          </a:xfrm>
        </p:spPr>
        <p:txBody>
          <a:bodyPr anchor="b"/>
          <a:lstStyle>
            <a:lvl1pPr algn="l">
              <a:defRPr sz="183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028" y="3431801"/>
            <a:ext cx="23043461" cy="23042096"/>
          </a:xfrm>
        </p:spPr>
        <p:txBody>
          <a:bodyPr/>
          <a:lstStyle>
            <a:lvl1pPr marL="0" indent="0">
              <a:buNone/>
              <a:defRPr sz="2975"/>
            </a:lvl1pPr>
            <a:lvl2pPr marL="420065" indent="0">
              <a:buNone/>
              <a:defRPr sz="2537"/>
            </a:lvl2pPr>
            <a:lvl3pPr marL="840129" indent="0">
              <a:buNone/>
              <a:defRPr sz="2188"/>
            </a:lvl3pPr>
            <a:lvl4pPr marL="1260194" indent="0">
              <a:buNone/>
              <a:defRPr sz="1838"/>
            </a:lvl4pPr>
            <a:lvl5pPr marL="1680258" indent="0">
              <a:buNone/>
              <a:defRPr sz="1838"/>
            </a:lvl5pPr>
            <a:lvl6pPr marL="2100323" indent="0">
              <a:buNone/>
              <a:defRPr sz="1838"/>
            </a:lvl6pPr>
            <a:lvl7pPr marL="2520387" indent="0">
              <a:buNone/>
              <a:defRPr sz="1838"/>
            </a:lvl7pPr>
            <a:lvl8pPr marL="2940452" indent="0">
              <a:buNone/>
              <a:defRPr sz="1838"/>
            </a:lvl8pPr>
            <a:lvl9pPr marL="3360516" indent="0">
              <a:buNone/>
              <a:defRPr sz="1838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028" y="30056698"/>
            <a:ext cx="23043461" cy="4508406"/>
          </a:xfrm>
        </p:spPr>
        <p:txBody>
          <a:bodyPr/>
          <a:lstStyle>
            <a:lvl1pPr marL="0" indent="0">
              <a:buNone/>
              <a:defRPr sz="1313"/>
            </a:lvl1pPr>
            <a:lvl2pPr marL="420065" indent="0">
              <a:buNone/>
              <a:defRPr sz="1138"/>
            </a:lvl2pPr>
            <a:lvl3pPr marL="840129" indent="0">
              <a:buNone/>
              <a:defRPr sz="962"/>
            </a:lvl3pPr>
            <a:lvl4pPr marL="1260194" indent="0">
              <a:buNone/>
              <a:defRPr sz="788"/>
            </a:lvl4pPr>
            <a:lvl5pPr marL="1680258" indent="0">
              <a:buNone/>
              <a:defRPr sz="788"/>
            </a:lvl5pPr>
            <a:lvl6pPr marL="2100323" indent="0">
              <a:buNone/>
              <a:defRPr sz="788"/>
            </a:lvl6pPr>
            <a:lvl7pPr marL="2520387" indent="0">
              <a:buNone/>
              <a:defRPr sz="788"/>
            </a:lvl7pPr>
            <a:lvl8pPr marL="2940452" indent="0">
              <a:buNone/>
              <a:defRPr sz="788"/>
            </a:lvl8pPr>
            <a:lvl9pPr marL="3360516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363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2BD49C-5A57-41CA-89E6-ABC08CD56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81275" y="-142875"/>
            <a:ext cx="31563469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875" tIns="219437" rIns="438875" bIns="219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AB6691C-9284-01CA-5373-5C79BE7C7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93157" y="11931650"/>
            <a:ext cx="34563844" cy="25342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38875" tIns="219437" rIns="438875" bIns="2194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3838575" rtl="0" eaLnBrk="0" fontAlgn="base" hangingPunct="0">
        <a:spcBef>
          <a:spcPct val="0"/>
        </a:spcBef>
        <a:spcAft>
          <a:spcPct val="0"/>
        </a:spcAft>
        <a:defRPr sz="8400">
          <a:solidFill>
            <a:schemeClr val="bg1"/>
          </a:solidFill>
          <a:latin typeface="+mj-lt"/>
          <a:ea typeface="+mj-ea"/>
          <a:cs typeface="+mj-cs"/>
        </a:defRPr>
      </a:lvl1pPr>
      <a:lvl2pPr algn="l" defTabSz="3838575" rtl="0" eaLnBrk="0" fontAlgn="base" hangingPunct="0">
        <a:spcBef>
          <a:spcPct val="0"/>
        </a:spcBef>
        <a:spcAft>
          <a:spcPct val="0"/>
        </a:spcAft>
        <a:defRPr sz="8400">
          <a:solidFill>
            <a:schemeClr val="bg1"/>
          </a:solidFill>
          <a:latin typeface="Times New Roman" pitchFamily="18" charset="0"/>
        </a:defRPr>
      </a:lvl2pPr>
      <a:lvl3pPr algn="l" defTabSz="3838575" rtl="0" eaLnBrk="0" fontAlgn="base" hangingPunct="0">
        <a:spcBef>
          <a:spcPct val="0"/>
        </a:spcBef>
        <a:spcAft>
          <a:spcPct val="0"/>
        </a:spcAft>
        <a:defRPr sz="8400">
          <a:solidFill>
            <a:schemeClr val="bg1"/>
          </a:solidFill>
          <a:latin typeface="Times New Roman" pitchFamily="18" charset="0"/>
        </a:defRPr>
      </a:lvl3pPr>
      <a:lvl4pPr algn="l" defTabSz="3838575" rtl="0" eaLnBrk="0" fontAlgn="base" hangingPunct="0">
        <a:spcBef>
          <a:spcPct val="0"/>
        </a:spcBef>
        <a:spcAft>
          <a:spcPct val="0"/>
        </a:spcAft>
        <a:defRPr sz="8400">
          <a:solidFill>
            <a:schemeClr val="bg1"/>
          </a:solidFill>
          <a:latin typeface="Times New Roman" pitchFamily="18" charset="0"/>
        </a:defRPr>
      </a:lvl4pPr>
      <a:lvl5pPr algn="l" defTabSz="3838575" rtl="0" eaLnBrk="0" fontAlgn="base" hangingPunct="0">
        <a:spcBef>
          <a:spcPct val="0"/>
        </a:spcBef>
        <a:spcAft>
          <a:spcPct val="0"/>
        </a:spcAft>
        <a:defRPr sz="8400">
          <a:solidFill>
            <a:schemeClr val="bg1"/>
          </a:solidFill>
          <a:latin typeface="Times New Roman" pitchFamily="18" charset="0"/>
        </a:defRPr>
      </a:lvl5pPr>
      <a:lvl6pPr marL="420065" algn="l" defTabSz="3840382" rtl="0" fontAlgn="base">
        <a:spcBef>
          <a:spcPct val="0"/>
        </a:spcBef>
        <a:spcAft>
          <a:spcPct val="0"/>
        </a:spcAft>
        <a:defRPr sz="8400">
          <a:solidFill>
            <a:schemeClr val="bg1"/>
          </a:solidFill>
          <a:latin typeface="Times New Roman" pitchFamily="18" charset="0"/>
        </a:defRPr>
      </a:lvl6pPr>
      <a:lvl7pPr marL="840129" algn="l" defTabSz="3840382" rtl="0" fontAlgn="base">
        <a:spcBef>
          <a:spcPct val="0"/>
        </a:spcBef>
        <a:spcAft>
          <a:spcPct val="0"/>
        </a:spcAft>
        <a:defRPr sz="8400">
          <a:solidFill>
            <a:schemeClr val="bg1"/>
          </a:solidFill>
          <a:latin typeface="Times New Roman" pitchFamily="18" charset="0"/>
        </a:defRPr>
      </a:lvl7pPr>
      <a:lvl8pPr marL="1260194" algn="l" defTabSz="3840382" rtl="0" fontAlgn="base">
        <a:spcBef>
          <a:spcPct val="0"/>
        </a:spcBef>
        <a:spcAft>
          <a:spcPct val="0"/>
        </a:spcAft>
        <a:defRPr sz="8400">
          <a:solidFill>
            <a:schemeClr val="bg1"/>
          </a:solidFill>
          <a:latin typeface="Times New Roman" pitchFamily="18" charset="0"/>
        </a:defRPr>
      </a:lvl8pPr>
      <a:lvl9pPr marL="1680258" algn="l" defTabSz="3840382" rtl="0" fontAlgn="base">
        <a:spcBef>
          <a:spcPct val="0"/>
        </a:spcBef>
        <a:spcAft>
          <a:spcPct val="0"/>
        </a:spcAft>
        <a:defRPr sz="8400">
          <a:solidFill>
            <a:schemeClr val="bg1"/>
          </a:solidFill>
          <a:latin typeface="Times New Roman" pitchFamily="18" charset="0"/>
        </a:defRPr>
      </a:lvl9pPr>
    </p:titleStyle>
    <p:bodyStyle>
      <a:lvl1pPr algn="l" defTabSz="3838575" rtl="0" eaLnBrk="0" fontAlgn="base" hangingPunct="0">
        <a:spcBef>
          <a:spcPct val="20000"/>
        </a:spcBef>
        <a:spcAft>
          <a:spcPct val="25000"/>
        </a:spcAft>
        <a:defRPr sz="13425">
          <a:solidFill>
            <a:schemeClr val="tx1"/>
          </a:solidFill>
          <a:latin typeface="+mn-lt"/>
          <a:ea typeface="+mn-ea"/>
          <a:cs typeface="+mn-cs"/>
        </a:defRPr>
      </a:lvl1pPr>
      <a:lvl2pPr marL="1678781" indent="-1200150" algn="l" defTabSz="3838575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anose="05000000000000000000" pitchFamily="2" charset="2"/>
        <a:buChar char="§"/>
        <a:defRPr sz="10125">
          <a:solidFill>
            <a:schemeClr val="tx1"/>
          </a:solidFill>
          <a:latin typeface="+mn-lt"/>
        </a:defRPr>
      </a:lvl2pPr>
      <a:lvl3pPr marL="3118247" indent="-958454" algn="l" defTabSz="3838575" rtl="0" eaLnBrk="0" fontAlgn="base" hangingPunct="0">
        <a:spcBef>
          <a:spcPct val="40000"/>
        </a:spcBef>
        <a:spcAft>
          <a:spcPct val="0"/>
        </a:spcAft>
        <a:buChar char="•"/>
        <a:defRPr sz="8400" i="1">
          <a:solidFill>
            <a:schemeClr val="tx1"/>
          </a:solidFill>
          <a:latin typeface="+mn-lt"/>
        </a:defRPr>
      </a:lvl3pPr>
      <a:lvl4pPr marL="5285185" indent="-958454" algn="l" defTabSz="3838575" rtl="0" eaLnBrk="0" fontAlgn="base" hangingPunct="0">
        <a:spcBef>
          <a:spcPct val="40000"/>
        </a:spcBef>
        <a:spcAft>
          <a:spcPct val="0"/>
        </a:spcAft>
        <a:buChar char="–"/>
        <a:defRPr sz="7500">
          <a:solidFill>
            <a:schemeClr val="tx1"/>
          </a:solidFill>
          <a:latin typeface="+mn-lt"/>
        </a:defRPr>
      </a:lvl4pPr>
      <a:lvl5pPr marL="5972175" algn="l" defTabSz="3838575" rtl="0" eaLnBrk="0" fontAlgn="base" hangingPunct="0">
        <a:spcBef>
          <a:spcPct val="20000"/>
        </a:spcBef>
        <a:spcAft>
          <a:spcPct val="0"/>
        </a:spcAft>
        <a:defRPr sz="7500">
          <a:solidFill>
            <a:schemeClr val="tx1"/>
          </a:solidFill>
          <a:latin typeface="+mn-lt"/>
        </a:defRPr>
      </a:lvl5pPr>
      <a:lvl6pPr marL="6394316" algn="l" defTabSz="3840382" rtl="0" fontAlgn="base">
        <a:spcBef>
          <a:spcPct val="20000"/>
        </a:spcBef>
        <a:spcAft>
          <a:spcPct val="0"/>
        </a:spcAft>
        <a:defRPr sz="7526">
          <a:solidFill>
            <a:schemeClr val="tx1"/>
          </a:solidFill>
          <a:latin typeface="+mn-lt"/>
        </a:defRPr>
      </a:lvl6pPr>
      <a:lvl7pPr marL="6814380" algn="l" defTabSz="3840382" rtl="0" fontAlgn="base">
        <a:spcBef>
          <a:spcPct val="20000"/>
        </a:spcBef>
        <a:spcAft>
          <a:spcPct val="0"/>
        </a:spcAft>
        <a:defRPr sz="7526">
          <a:solidFill>
            <a:schemeClr val="tx1"/>
          </a:solidFill>
          <a:latin typeface="+mn-lt"/>
        </a:defRPr>
      </a:lvl7pPr>
      <a:lvl8pPr marL="7234445" algn="l" defTabSz="3840382" rtl="0" fontAlgn="base">
        <a:spcBef>
          <a:spcPct val="20000"/>
        </a:spcBef>
        <a:spcAft>
          <a:spcPct val="0"/>
        </a:spcAft>
        <a:defRPr sz="7526">
          <a:solidFill>
            <a:schemeClr val="tx1"/>
          </a:solidFill>
          <a:latin typeface="+mn-lt"/>
        </a:defRPr>
      </a:lvl8pPr>
      <a:lvl9pPr marL="7654509" algn="l" defTabSz="3840382" rtl="0" fontAlgn="base">
        <a:spcBef>
          <a:spcPct val="20000"/>
        </a:spcBef>
        <a:spcAft>
          <a:spcPct val="0"/>
        </a:spcAft>
        <a:defRPr sz="7526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40129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0065" algn="l" defTabSz="840129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0129" algn="l" defTabSz="840129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0194" algn="l" defTabSz="840129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0258" algn="l" defTabSz="840129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00323" algn="l" defTabSz="840129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20387" algn="l" defTabSz="840129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40452" algn="l" defTabSz="840129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60516" algn="l" defTabSz="840129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43">
            <a:extLst>
              <a:ext uri="{FF2B5EF4-FFF2-40B4-BE49-F238E27FC236}">
                <a16:creationId xmlns:a16="http://schemas.microsoft.com/office/drawing/2014/main" id="{53296CAC-43D6-026A-CD8A-3559C995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780" y="12495096"/>
            <a:ext cx="9208294" cy="73175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365729" tIns="182864" rIns="365729" bIns="182864"/>
          <a:lstStyle>
            <a:lvl1pPr defTabSz="4179888">
              <a:spcBef>
                <a:spcPct val="20000"/>
              </a:spcBef>
              <a:spcAft>
                <a:spcPct val="25000"/>
              </a:spcAft>
              <a:defRPr sz="15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828800" indent="-1306513" defTabSz="4179888">
              <a:spcBef>
                <a:spcPct val="20000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§"/>
              <a:defRPr sz="1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395663" indent="-1044575" defTabSz="4179888">
              <a:spcBef>
                <a:spcPct val="40000"/>
              </a:spcBef>
              <a:buChar char="•"/>
              <a:defRPr sz="9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753100" indent="-1044575" defTabSz="4179888">
              <a:spcBef>
                <a:spcPct val="40000"/>
              </a:spcBef>
              <a:buChar char="–"/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179888">
              <a:spcBef>
                <a:spcPct val="20000"/>
              </a:spcBef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179888" eaLnBrk="0" fontAlgn="base" hangingPunct="0">
              <a:spcBef>
                <a:spcPct val="2000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179888" eaLnBrk="0" fontAlgn="base" hangingPunct="0">
              <a:spcBef>
                <a:spcPct val="2000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179888" eaLnBrk="0" fontAlgn="base" hangingPunct="0">
              <a:spcBef>
                <a:spcPct val="2000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179888" eaLnBrk="0" fontAlgn="base" hangingPunct="0">
              <a:spcBef>
                <a:spcPct val="2000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150" b="1" dirty="0"/>
              <a:t>Initial Predictions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3150" dirty="0">
                <a:latin typeface="+mn-lt"/>
              </a:rPr>
              <a:t>Optimizers will vary based on dataset, but activation functions will be consistent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3150" dirty="0">
                <a:latin typeface="+mn-lt"/>
              </a:rPr>
              <a:t>Activation performances can be grouped by monotonic and non-monotonic</a:t>
            </a:r>
          </a:p>
          <a:p>
            <a:pPr marL="2286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Monotonic: Logistic Curve, Tanh, </a:t>
            </a:r>
            <a:r>
              <a:rPr lang="en-US" altLang="en-US" sz="2800" dirty="0" err="1">
                <a:latin typeface="+mn-lt"/>
              </a:rPr>
              <a:t>ReLU</a:t>
            </a:r>
            <a:r>
              <a:rPr lang="en-US" altLang="en-US" sz="2800" dirty="0">
                <a:latin typeface="+mn-lt"/>
              </a:rPr>
              <a:t>, </a:t>
            </a:r>
            <a:r>
              <a:rPr lang="en-US" altLang="en-US" sz="2800" dirty="0" err="1">
                <a:latin typeface="+mn-lt"/>
              </a:rPr>
              <a:t>LReLU</a:t>
            </a:r>
            <a:endParaRPr lang="en-US" altLang="en-US" sz="2800" dirty="0">
              <a:latin typeface="+mn-lt"/>
            </a:endParaRPr>
          </a:p>
          <a:p>
            <a:pPr marL="2286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Non-Monotonic: Swish, </a:t>
            </a:r>
            <a:r>
              <a:rPr lang="en-US" altLang="en-US" sz="2800" dirty="0" err="1">
                <a:latin typeface="+mn-lt"/>
              </a:rPr>
              <a:t>GeLU</a:t>
            </a:r>
            <a:endParaRPr lang="en-US" altLang="en-US" sz="28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3150" dirty="0">
                <a:latin typeface="+mn-lt"/>
              </a:rPr>
              <a:t>Non-monotonic activations will be more accurate than monotonic activations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3150" dirty="0" err="1">
                <a:latin typeface="+mn-lt"/>
              </a:rPr>
              <a:t>RMSProp</a:t>
            </a:r>
            <a:r>
              <a:rPr lang="en-US" altLang="en-US" sz="3150" dirty="0">
                <a:latin typeface="+mn-lt"/>
              </a:rPr>
              <a:t> and Adam will have the smoothest loss descents</a:t>
            </a:r>
          </a:p>
        </p:txBody>
      </p:sp>
      <p:sp>
        <p:nvSpPr>
          <p:cNvPr id="3074" name="Rectangle 79">
            <a:extLst>
              <a:ext uri="{FF2B5EF4-FFF2-40B4-BE49-F238E27FC236}">
                <a16:creationId xmlns:a16="http://schemas.microsoft.com/office/drawing/2014/main" id="{38331147-DB9C-C890-34C7-46DFAEF5E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7"/>
            <a:ext cx="38404800" cy="480060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403251" tIns="201626" rIns="403251" bIns="201626" anchor="ctr"/>
          <a:lstStyle>
            <a:lvl1pPr>
              <a:spcBef>
                <a:spcPct val="20000"/>
              </a:spcBef>
              <a:spcAft>
                <a:spcPct val="25000"/>
              </a:spcAft>
              <a:defRPr sz="15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§"/>
              <a:defRPr sz="1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40000"/>
              </a:spcBef>
              <a:buChar char="•"/>
              <a:defRPr sz="9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40000"/>
              </a:spcBef>
              <a:buChar char="–"/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7526">
              <a:latin typeface="Arial" panose="020B0604020202020204" pitchFamily="34" charset="0"/>
            </a:endParaRP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C24A6548-871F-DCA4-B0E8-77DF328F2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1779" y="65486"/>
            <a:ext cx="33252965" cy="3759994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On Selecting Train Algorithms and Activation Function in Neural Networks for Regression</a:t>
            </a: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63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Jakob Conrad, Gabriel Koeller</a:t>
            </a:r>
            <a:endParaRPr lang="en-US" altLang="en-US" sz="6300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7">
            <a:extLst>
              <a:ext uri="{FF2B5EF4-FFF2-40B4-BE49-F238E27FC236}">
                <a16:creationId xmlns:a16="http://schemas.microsoft.com/office/drawing/2014/main" id="{F0CB7728-FE1B-2EB0-C784-31F509CACE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2972" y="5103759"/>
            <a:ext cx="9207101" cy="6453188"/>
          </a:xfrm>
          <a:solidFill>
            <a:schemeClr val="bg1">
              <a:lumMod val="95000"/>
            </a:schemeClr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algn="ctr" defTabSz="3839479" eaLnBrk="1" hangingPunct="1">
              <a:defRPr/>
            </a:pPr>
            <a:r>
              <a:rPr lang="en-US" altLang="en-US" sz="3150" b="1" dirty="0"/>
              <a:t>Introduction</a:t>
            </a:r>
          </a:p>
          <a:p>
            <a:pPr marL="457200" indent="-457200" defTabSz="3839479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3150" dirty="0"/>
              <a:t>Neural network use is growing in several different fields, and the people using the neural networks want their model to be as accurate as possible.</a:t>
            </a:r>
          </a:p>
          <a:p>
            <a:pPr marL="457200" indent="-457200" defTabSz="3839479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3150" dirty="0"/>
              <a:t>Neural networks are trained using hyperparameters known as activation functions on optimization functions</a:t>
            </a:r>
          </a:p>
          <a:p>
            <a:pPr marL="457200" indent="-457200" defTabSz="3839479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3150" dirty="0"/>
              <a:t>Combinations of hyperparameters will behave differently with data depending on aspects like variance, range, etc.</a:t>
            </a:r>
          </a:p>
        </p:txBody>
      </p:sp>
      <p:sp>
        <p:nvSpPr>
          <p:cNvPr id="3078" name="Rectangle 42">
            <a:extLst>
              <a:ext uri="{FF2B5EF4-FFF2-40B4-BE49-F238E27FC236}">
                <a16:creationId xmlns:a16="http://schemas.microsoft.com/office/drawing/2014/main" id="{72B2260B-79DF-0829-BC91-04C81985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779" y="20750826"/>
            <a:ext cx="9208294" cy="48006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lIns="384016" tIns="192008" rIns="384016" bIns="192008"/>
          <a:lstStyle>
            <a:lvl1pPr defTabSz="4179888">
              <a:spcBef>
                <a:spcPct val="20000"/>
              </a:spcBef>
              <a:spcAft>
                <a:spcPct val="25000"/>
              </a:spcAft>
              <a:defRPr sz="15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828800" indent="-1306513" defTabSz="4179888">
              <a:spcBef>
                <a:spcPct val="20000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§"/>
              <a:defRPr sz="1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395663" indent="-1044575" defTabSz="4179888">
              <a:spcBef>
                <a:spcPct val="40000"/>
              </a:spcBef>
              <a:buChar char="•"/>
              <a:defRPr sz="9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753100" indent="-1044575" defTabSz="4179888">
              <a:spcBef>
                <a:spcPct val="40000"/>
              </a:spcBef>
              <a:buChar char="–"/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179888">
              <a:spcBef>
                <a:spcPct val="20000"/>
              </a:spcBef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179888" eaLnBrk="0" fontAlgn="base" hangingPunct="0">
              <a:spcBef>
                <a:spcPct val="2000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179888" eaLnBrk="0" fontAlgn="base" hangingPunct="0">
              <a:spcBef>
                <a:spcPct val="2000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179888" eaLnBrk="0" fontAlgn="base" hangingPunct="0">
              <a:spcBef>
                <a:spcPct val="2000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179888" eaLnBrk="0" fontAlgn="base" hangingPunct="0">
              <a:spcBef>
                <a:spcPct val="2000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150" b="1" dirty="0"/>
              <a:t>Data Used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3150" dirty="0">
                <a:latin typeface="+mn-lt"/>
              </a:rPr>
              <a:t>SCHD Stock Data</a:t>
            </a:r>
          </a:p>
          <a:p>
            <a:pPr marL="2286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Slow Growth with Low Volatility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3150" dirty="0">
                <a:latin typeface="+mn-lt"/>
              </a:rPr>
              <a:t>SPY Stock Data</a:t>
            </a:r>
          </a:p>
          <a:p>
            <a:pPr marL="2286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Rapid Growth with Medium Volatility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3150" dirty="0">
                <a:latin typeface="+mn-lt"/>
              </a:rPr>
              <a:t>VUG Stock Data</a:t>
            </a:r>
          </a:p>
          <a:p>
            <a:pPr marL="2286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Rapid Growth with High Volatility</a:t>
            </a:r>
          </a:p>
        </p:txBody>
      </p:sp>
      <p:sp>
        <p:nvSpPr>
          <p:cNvPr id="2" name="Rectangle 59">
            <a:extLst>
              <a:ext uri="{FF2B5EF4-FFF2-40B4-BE49-F238E27FC236}">
                <a16:creationId xmlns:a16="http://schemas.microsoft.com/office/drawing/2014/main" id="{8FF4BFC6-DFFA-FCB5-F630-F46C44900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973" y="26489576"/>
            <a:ext cx="9208294" cy="58957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lIns="384016" tIns="192008" rIns="384016" bIns="192008"/>
          <a:lstStyle>
            <a:lvl1pPr defTabSz="4179888">
              <a:spcBef>
                <a:spcPct val="20000"/>
              </a:spcBef>
              <a:spcAft>
                <a:spcPct val="25000"/>
              </a:spcAft>
              <a:defRPr sz="15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828800" indent="-1306513" defTabSz="4179888">
              <a:spcBef>
                <a:spcPct val="20000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§"/>
              <a:defRPr sz="1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395663" indent="-1044575" defTabSz="4179888">
              <a:spcBef>
                <a:spcPct val="40000"/>
              </a:spcBef>
              <a:buChar char="•"/>
              <a:defRPr sz="9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753100" indent="-1044575" defTabSz="4179888">
              <a:spcBef>
                <a:spcPct val="40000"/>
              </a:spcBef>
              <a:buChar char="–"/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179888">
              <a:spcBef>
                <a:spcPct val="20000"/>
              </a:spcBef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179888" eaLnBrk="0" fontAlgn="base" hangingPunct="0">
              <a:spcBef>
                <a:spcPct val="2000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179888" eaLnBrk="0" fontAlgn="base" hangingPunct="0">
              <a:spcBef>
                <a:spcPct val="2000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179888" eaLnBrk="0" fontAlgn="base" hangingPunct="0">
              <a:spcBef>
                <a:spcPct val="2000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179888" eaLnBrk="0" fontAlgn="base" hangingPunct="0">
              <a:spcBef>
                <a:spcPct val="2000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150" b="1" dirty="0"/>
              <a:t>Conclusions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3150" dirty="0">
                <a:latin typeface="+mn-lt"/>
              </a:rPr>
              <a:t>Non-Monotonic activations consistently had higher accuracy than monotonic activations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3150" dirty="0" err="1">
                <a:latin typeface="+mn-lt"/>
              </a:rPr>
              <a:t>LReLU</a:t>
            </a:r>
            <a:r>
              <a:rPr lang="en-US" altLang="en-US" sz="3150" dirty="0">
                <a:latin typeface="+mn-lt"/>
              </a:rPr>
              <a:t> generated the most divergent results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3150" dirty="0" err="1">
                <a:latin typeface="+mn-lt"/>
              </a:rPr>
              <a:t>Adagrad</a:t>
            </a:r>
            <a:r>
              <a:rPr lang="en-US" altLang="en-US" sz="3150" dirty="0">
                <a:latin typeface="+mn-lt"/>
              </a:rPr>
              <a:t> was inconsistent, frequently producing both the best and worst results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3150" dirty="0">
                <a:latin typeface="+mn-lt"/>
              </a:rPr>
              <a:t>Adam and </a:t>
            </a:r>
            <a:r>
              <a:rPr lang="en-US" altLang="en-US" sz="3150" dirty="0" err="1">
                <a:latin typeface="+mn-lt"/>
              </a:rPr>
              <a:t>RMSProp</a:t>
            </a:r>
            <a:r>
              <a:rPr lang="en-US" altLang="en-US" sz="3150" dirty="0">
                <a:latin typeface="+mn-lt"/>
              </a:rPr>
              <a:t> were the most consistent</a:t>
            </a:r>
          </a:p>
          <a:p>
            <a:pPr marL="2286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Adam usually performed like, but slightly worse than </a:t>
            </a:r>
            <a:r>
              <a:rPr lang="en-US" altLang="en-US" sz="2800" dirty="0" err="1">
                <a:latin typeface="+mn-lt"/>
              </a:rPr>
              <a:t>RMSProp</a:t>
            </a:r>
            <a:endParaRPr lang="en-US" altLang="en-US" sz="2800" dirty="0">
              <a:latin typeface="+mn-lt"/>
            </a:endParaRPr>
          </a:p>
        </p:txBody>
      </p:sp>
      <p:sp>
        <p:nvSpPr>
          <p:cNvPr id="3083" name="Rectangle 60">
            <a:extLst>
              <a:ext uri="{FF2B5EF4-FFF2-40B4-BE49-F238E27FC236}">
                <a16:creationId xmlns:a16="http://schemas.microsoft.com/office/drawing/2014/main" id="{E8903B30-8B1C-8429-4789-ED0824EC7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779" y="33323515"/>
            <a:ext cx="9208294" cy="42148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lIns="384016" tIns="192008" rIns="384016" bIns="192008"/>
          <a:lstStyle>
            <a:lvl1pPr defTabSz="4179888">
              <a:spcBef>
                <a:spcPct val="20000"/>
              </a:spcBef>
              <a:spcAft>
                <a:spcPct val="25000"/>
              </a:spcAft>
              <a:defRPr sz="15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828800" indent="-1306513" defTabSz="4179888">
              <a:spcBef>
                <a:spcPct val="20000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§"/>
              <a:defRPr sz="1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395663" indent="-1044575" defTabSz="4179888">
              <a:spcBef>
                <a:spcPct val="40000"/>
              </a:spcBef>
              <a:buChar char="•"/>
              <a:defRPr sz="9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753100" indent="-1044575" defTabSz="4179888">
              <a:spcBef>
                <a:spcPct val="40000"/>
              </a:spcBef>
              <a:buChar char="–"/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179888">
              <a:spcBef>
                <a:spcPct val="20000"/>
              </a:spcBef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179888" eaLnBrk="0" fontAlgn="base" hangingPunct="0">
              <a:spcBef>
                <a:spcPct val="2000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179888" eaLnBrk="0" fontAlgn="base" hangingPunct="0">
              <a:spcBef>
                <a:spcPct val="2000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179888" eaLnBrk="0" fontAlgn="base" hangingPunct="0">
              <a:spcBef>
                <a:spcPct val="2000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179888" eaLnBrk="0" fontAlgn="base" hangingPunct="0">
              <a:spcBef>
                <a:spcPct val="2000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150" b="1" u="sng" dirty="0"/>
              <a:t>Notes</a:t>
            </a:r>
          </a:p>
          <a:p>
            <a:pPr eaLnBrk="1" hangingPunct="1">
              <a:defRPr/>
            </a:pPr>
            <a:r>
              <a:rPr lang="en-US" altLang="en-US" sz="3150" dirty="0"/>
              <a:t>SCHD </a:t>
            </a:r>
            <a:r>
              <a:rPr lang="en-US" altLang="en-US" sz="3150" dirty="0" err="1"/>
              <a:t>RMSProp</a:t>
            </a:r>
            <a:r>
              <a:rPr lang="en-US" altLang="en-US" sz="3150" dirty="0"/>
              <a:t>/Swish SCHD Adam/</a:t>
            </a:r>
            <a:r>
              <a:rPr lang="en-US" altLang="en-US" sz="3150" dirty="0" err="1"/>
              <a:t>GeLU</a:t>
            </a:r>
            <a:r>
              <a:rPr lang="en-US" altLang="en-US" sz="3150" dirty="0"/>
              <a:t>, VUG </a:t>
            </a:r>
            <a:r>
              <a:rPr lang="en-US" altLang="en-US" sz="3150" dirty="0" err="1"/>
              <a:t>RMSProp</a:t>
            </a:r>
            <a:r>
              <a:rPr lang="en-US" altLang="en-US" sz="3150" dirty="0"/>
              <a:t>/Leaky </a:t>
            </a:r>
            <a:r>
              <a:rPr lang="en-US" altLang="en-US" sz="3150" dirty="0" err="1"/>
              <a:t>ReLU</a:t>
            </a:r>
            <a:r>
              <a:rPr lang="en-US" altLang="en-US" sz="3150" dirty="0"/>
              <a:t>, and VUG </a:t>
            </a:r>
            <a:r>
              <a:rPr lang="en-US" altLang="en-US" sz="3150" dirty="0" err="1"/>
              <a:t>RMSProp</a:t>
            </a:r>
            <a:r>
              <a:rPr lang="en-US" altLang="en-US" sz="3150" dirty="0"/>
              <a:t>/Leaky </a:t>
            </a:r>
            <a:r>
              <a:rPr lang="en-US" altLang="en-US" sz="3150" dirty="0" err="1"/>
              <a:t>ReLU</a:t>
            </a:r>
            <a:r>
              <a:rPr lang="en-US" altLang="en-US" sz="3150" dirty="0"/>
              <a:t> each had a divergent value removed from their average</a:t>
            </a:r>
          </a:p>
          <a:p>
            <a:pPr eaLnBrk="1" hangingPunct="1">
              <a:defRPr/>
            </a:pPr>
            <a:endParaRPr lang="en-US" altLang="en-US" sz="3150" dirty="0"/>
          </a:p>
        </p:txBody>
      </p:sp>
      <p:pic>
        <p:nvPicPr>
          <p:cNvPr id="3084" name="Picture 22">
            <a:extLst>
              <a:ext uri="{FF2B5EF4-FFF2-40B4-BE49-F238E27FC236}">
                <a16:creationId xmlns:a16="http://schemas.microsoft.com/office/drawing/2014/main" id="{82CA71CA-3115-AB1C-8027-76D7D5CC6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1963" y="702469"/>
            <a:ext cx="2761060" cy="319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67F925C-9AEA-77CE-7F17-55FC2C76C8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96666"/>
              </p:ext>
            </p:extLst>
          </p:nvPr>
        </p:nvGraphicFramePr>
        <p:xfrm>
          <a:off x="11300511" y="27479926"/>
          <a:ext cx="26212509" cy="10110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D8FF768-F5D7-2D4C-E195-971FB90FB3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06985"/>
              </p:ext>
            </p:extLst>
          </p:nvPr>
        </p:nvGraphicFramePr>
        <p:xfrm>
          <a:off x="11300512" y="16625411"/>
          <a:ext cx="26212509" cy="10110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04A4873-620A-4670-E225-A05BA68C33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753811"/>
              </p:ext>
            </p:extLst>
          </p:nvPr>
        </p:nvGraphicFramePr>
        <p:xfrm>
          <a:off x="11300514" y="5770895"/>
          <a:ext cx="26212509" cy="10110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646464"/>
      </a:lt2>
      <a:accent1>
        <a:srgbClr val="B50C00"/>
      </a:accent1>
      <a:accent2>
        <a:srgbClr val="052147"/>
      </a:accent2>
      <a:accent3>
        <a:srgbClr val="FFFFFF"/>
      </a:accent3>
      <a:accent4>
        <a:srgbClr val="000000"/>
      </a:accent4>
      <a:accent5>
        <a:srgbClr val="D7AAAA"/>
      </a:accent5>
      <a:accent6>
        <a:srgbClr val="041D3F"/>
      </a:accent6>
      <a:hlink>
        <a:srgbClr val="BD8C00"/>
      </a:hlink>
      <a:folHlink>
        <a:srgbClr val="3F4A13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38912" tIns="219456" rIns="438912" bIns="219456" numCol="1" anchor="t" anchorCtr="0" compatLnSpc="1">
        <a:prstTxWarp prst="textNoShape">
          <a:avLst/>
        </a:prstTxWarp>
      </a:bodyPr>
      <a:lstStyle>
        <a:defPPr marL="0" marR="0" indent="0" algn="l" defTabSz="41798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38912" tIns="219456" rIns="438912" bIns="219456" numCol="1" anchor="t" anchorCtr="0" compatLnSpc="1">
        <a:prstTxWarp prst="textNoShape">
          <a:avLst/>
        </a:prstTxWarp>
      </a:bodyPr>
      <a:lstStyle>
        <a:defPPr marL="0" marR="0" indent="0" algn="l" defTabSz="41798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FF11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C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50C00"/>
        </a:accent1>
        <a:accent2>
          <a:srgbClr val="052147"/>
        </a:accent2>
        <a:accent3>
          <a:srgbClr val="FFFFFF"/>
        </a:accent3>
        <a:accent4>
          <a:srgbClr val="000000"/>
        </a:accent4>
        <a:accent5>
          <a:srgbClr val="D7AAAA"/>
        </a:accent5>
        <a:accent6>
          <a:srgbClr val="041D3F"/>
        </a:accent6>
        <a:hlink>
          <a:srgbClr val="BD8C00"/>
        </a:hlink>
        <a:folHlink>
          <a:srgbClr val="3F4A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245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Wingdings</vt:lpstr>
      <vt:lpstr>Calibri</vt:lpstr>
      <vt:lpstr>Default Design</vt:lpstr>
      <vt:lpstr>On Selecting Train Algorithms and Activation Function in Neural Networks for Regression Jakob Conrad, Gabriel Koeller</vt:lpstr>
    </vt:vector>
  </TitlesOfParts>
  <Company>Presentation Diva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Lori Randel</dc:creator>
  <cp:lastModifiedBy>Gabe Koeller</cp:lastModifiedBy>
  <cp:revision>77</cp:revision>
  <cp:lastPrinted>2005-08-11T16:16:04Z</cp:lastPrinted>
  <dcterms:created xsi:type="dcterms:W3CDTF">2005-04-19T19:05:52Z</dcterms:created>
  <dcterms:modified xsi:type="dcterms:W3CDTF">2023-04-05T18:48:16Z</dcterms:modified>
</cp:coreProperties>
</file>