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61" r:id="rId5"/>
    <p:sldId id="262" r:id="rId6"/>
    <p:sldId id="258" r:id="rId7"/>
    <p:sldId id="263" r:id="rId8"/>
    <p:sldId id="259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ED9E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4EBD6C-1761-664E-B3D0-A2283CF15AEA}" v="19" dt="2023-09-06T20:16:24.8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63"/>
    <p:restoredTop sz="94728"/>
  </p:normalViewPr>
  <p:slideViewPr>
    <p:cSldViewPr snapToGrid="0">
      <p:cViewPr varScale="1">
        <p:scale>
          <a:sx n="247" d="100"/>
          <a:sy n="247" d="100"/>
        </p:scale>
        <p:origin x="20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16638-2E26-D427-ED35-D122157F21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10C54F-9414-E70C-53F7-77872522AF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2F9C0-44B9-AF23-CF9E-21C784AB6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2EDF-7FF8-CE44-B76E-388518E89995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2F3EC-1C3D-1E19-4040-DE1921492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3C8A7-9794-2404-AEB2-39064B694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A9DC8-405A-4946-BEAB-CFC41C709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00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F6816-BB87-FEC5-A57C-4311452CB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3FC58-08AD-43B7-A2FB-C6C4EAA58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ABEB-3BAD-CDB5-B85A-F42F9933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2EDF-7FF8-CE44-B76E-388518E89995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FD376-6B76-3ADE-AB76-8A2E19DEB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7E26F-ED11-0818-B94D-E48E8FD68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A9DC8-405A-4946-BEAB-CFC41C709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2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6887A7-F717-E513-31B7-B0DD62B97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AB1D10-B2E4-4EFA-2D5F-B9E76C2DC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35D6A-A5BD-D7F4-0B33-AA4A90904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2EDF-7FF8-CE44-B76E-388518E89995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1F118-6588-D0B0-D731-8DE2A1F4C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17A35-B2A6-C4B8-DF88-31D2F6594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A9DC8-405A-4946-BEAB-CFC41C709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55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55A98-F608-5EE6-DF3F-CF70B6050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89727-79B4-6EA4-77F2-EFED0110B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5F6D9-2871-ED43-0823-C57D17826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2EDF-7FF8-CE44-B76E-388518E89995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637F7-8054-600B-4648-26B8F8A2B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04B7A-A80D-0215-85FC-68EB4EB5F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A9DC8-405A-4946-BEAB-CFC41C709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136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33AAD-F3D0-730E-4779-CCC4E8DBF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70BD29-A81A-93DC-0226-C2AB45FE6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901D7-A7A5-FA02-D64B-8C0F8EF02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2EDF-7FF8-CE44-B76E-388518E89995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68DF7-3EF1-1F4C-13B0-CC824E5B4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4BD08-E01F-F8B5-FF66-0259DD76B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A9DC8-405A-4946-BEAB-CFC41C709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92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72FAC-D1FC-BDFC-31B0-F0476CE12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F51D5-4036-2F47-443E-29A8A02580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CE04E6-B1E9-400D-7B6E-ADA8DEAF3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1DA72-F158-90A7-3D51-F23CAB27C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2EDF-7FF8-CE44-B76E-388518E89995}" type="datetimeFigureOut">
              <a:rPr lang="en-US" smtClean="0"/>
              <a:t>9/6/23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A4817-D0D7-F3A5-5FB7-AD44903FF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4AC34-7A92-05AC-3E8A-72AD6A14B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A9DC8-405A-4946-BEAB-CFC41C709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41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EAB07-5C68-1629-7EAC-CC354FC4C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56796-B9BF-84C7-4D47-0B22C3330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EBF69F-8C7C-E845-0E1B-E0857CC0BC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010D31-6D92-02A5-FF27-CB2C6B2295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0A2C83-BFD7-7629-6935-32D9402BF9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24B28C-840D-5272-5F5F-2B8215DB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2EDF-7FF8-CE44-B76E-388518E89995}" type="datetimeFigureOut">
              <a:rPr lang="en-US" smtClean="0"/>
              <a:t>9/6/23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BFC80C-4210-0E8E-876B-8602C90C0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5A6E7A-75E4-F598-681B-BC5D80471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A9DC8-405A-4946-BEAB-CFC41C709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10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AE13B-A35B-78C0-C29F-C8165E026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7C9E93-2590-E951-FF7A-72176D0B4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2EDF-7FF8-CE44-B76E-388518E89995}" type="datetimeFigureOut">
              <a:rPr lang="en-US" smtClean="0"/>
              <a:t>9/6/23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CD5B1-4287-9E39-819B-8FAB62ED5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550C97-F2A3-EC65-D60D-B8C5EE047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A9DC8-405A-4946-BEAB-CFC41C709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30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9D4662-C14E-746C-5288-1407B6D70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2EDF-7FF8-CE44-B76E-388518E89995}" type="datetimeFigureOut">
              <a:rPr lang="en-US" smtClean="0"/>
              <a:t>9/6/23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35C815-855D-0993-EDEE-2D6692ECD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998A3A-3203-F933-DE1B-57DB18B52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A9DC8-405A-4946-BEAB-CFC41C709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945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994FD-8810-A6BD-FC8B-5C8547E18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ABCA9-0EE2-6FED-DF43-A7121CB9D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0D140-7818-AA95-37CE-30FC241FFB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DB7F7-503C-C910-E036-B11335089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2EDF-7FF8-CE44-B76E-388518E89995}" type="datetimeFigureOut">
              <a:rPr lang="en-US" smtClean="0"/>
              <a:t>9/6/23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B16D1-C35A-69FB-058F-8F7684C52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D3E308-BC53-689A-4FFE-D5C72F2E9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A9DC8-405A-4946-BEAB-CFC41C709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98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AAF6B-A8EB-2FA5-A2CE-FD001F0D5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F95030-7263-8C72-8B61-D6400AF97F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9DFFA9-2982-57FD-E4EC-2005F2D54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DAE2DD-8E79-FCE1-A2E5-8C4D37CB0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2EDF-7FF8-CE44-B76E-388518E89995}" type="datetimeFigureOut">
              <a:rPr lang="en-US" smtClean="0"/>
              <a:t>9/6/23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A0ABA8-7392-1DC8-1E63-AAC6A0685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6FBA77-BC40-4D14-94B9-AD54ECF6C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A9DC8-405A-4946-BEAB-CFC41C709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77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B08902-420A-F9FC-5963-A566B0CA1D74}"/>
              </a:ext>
            </a:extLst>
          </p:cNvPr>
          <p:cNvSpPr/>
          <p:nvPr userDrawn="1"/>
        </p:nvSpPr>
        <p:spPr>
          <a:xfrm>
            <a:off x="0" y="0"/>
            <a:ext cx="12192000" cy="5995555"/>
          </a:xfrm>
          <a:prstGeom prst="rect">
            <a:avLst/>
          </a:prstGeom>
          <a:solidFill>
            <a:srgbClr val="D9D9D9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1BFD03-4ACE-1E68-B9BF-21FBC863B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35DCE-1B33-0735-AFCA-44DCFFEBD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AEB84-13C1-6E12-0420-FB41B3F5AA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32EDF-7FF8-CE44-B76E-388518E89995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C9A37-AA3B-88E8-A1F1-AAF088CF10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EFB74-1203-F652-AB79-8FE33E52E5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A9DC8-405A-4946-BEAB-CFC41C709DD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D287ED-D4C1-945C-CB67-D2EC5422CFB7}"/>
              </a:ext>
            </a:extLst>
          </p:cNvPr>
          <p:cNvSpPr/>
          <p:nvPr userDrawn="1"/>
        </p:nvSpPr>
        <p:spPr>
          <a:xfrm>
            <a:off x="0" y="5590309"/>
            <a:ext cx="12192000" cy="1325563"/>
          </a:xfrm>
          <a:prstGeom prst="rect">
            <a:avLst/>
          </a:prstGeom>
          <a:solidFill>
            <a:srgbClr val="ED9E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85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C2A42-F5B2-62F8-3B5F-2510F74C59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LHL SQL Project -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23A463-531B-1059-05F0-4C556E33A8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Prepared by Jamie </a:t>
            </a:r>
            <a:r>
              <a:rPr lang="en-US" dirty="0" err="1"/>
              <a:t>Lepard</a:t>
            </a:r>
            <a:endParaRPr lang="en-US" dirty="0"/>
          </a:p>
          <a:p>
            <a:r>
              <a:rPr lang="en-US" dirty="0"/>
              <a:t>Sept 6 2023</a:t>
            </a:r>
          </a:p>
        </p:txBody>
      </p:sp>
    </p:spTree>
    <p:extLst>
      <p:ext uri="{BB962C8B-B14F-4D97-AF65-F5344CB8AC3E}">
        <p14:creationId xmlns:p14="http://schemas.microsoft.com/office/powerpoint/2010/main" val="3875509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E61F5-B915-8A92-DE25-742448B97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BE857-6680-6997-F6A1-FBFA9D2BF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7785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one part I’m happy with &gt;&gt;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C37EF3-BBB1-487D-A160-6CCD58049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9024" y="4296496"/>
            <a:ext cx="7772400" cy="21306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6895A8-2E5B-9F12-32CA-48253E0DC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558" y="500302"/>
            <a:ext cx="6372367" cy="35460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77842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BB7A2-484F-3D8E-8AD6-A170190EC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79D3D-1F33-1D4E-25BF-C2873FEFE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CA" b="0" i="0" dirty="0">
                <a:solidFill>
                  <a:srgbClr val="4C566A"/>
                </a:solidFill>
                <a:effectLst/>
                <a:latin typeface="Helvetica" pitchFamily="2" charset="0"/>
              </a:rPr>
              <a:t>Database purpose: </a:t>
            </a:r>
          </a:p>
          <a:p>
            <a:pPr lvl="1"/>
            <a:r>
              <a:rPr lang="en-CA" b="0" i="0" dirty="0">
                <a:solidFill>
                  <a:srgbClr val="4C566A"/>
                </a:solidFill>
                <a:effectLst/>
                <a:latin typeface="Helvetica" pitchFamily="2" charset="0"/>
              </a:rPr>
              <a:t>'what does this </a:t>
            </a:r>
            <a:r>
              <a:rPr lang="en-CA" b="0" i="0" dirty="0" err="1">
                <a:solidFill>
                  <a:srgbClr val="4C566A"/>
                </a:solidFill>
                <a:effectLst/>
                <a:latin typeface="Helvetica" pitchFamily="2" charset="0"/>
              </a:rPr>
              <a:t>db</a:t>
            </a:r>
            <a:r>
              <a:rPr lang="en-CA" b="0" i="0" dirty="0">
                <a:solidFill>
                  <a:srgbClr val="4C566A"/>
                </a:solidFill>
                <a:effectLst/>
                <a:latin typeface="Helvetica" pitchFamily="2" charset="0"/>
              </a:rPr>
              <a:t> do? what business process does it support?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CA" b="0" i="0" dirty="0">
                <a:solidFill>
                  <a:srgbClr val="4C566A"/>
                </a:solidFill>
                <a:effectLst/>
                <a:latin typeface="Helvetica" pitchFamily="2" charset="0"/>
              </a:rPr>
              <a:t>Relationships: </a:t>
            </a:r>
          </a:p>
          <a:p>
            <a:pPr lvl="1"/>
            <a:r>
              <a:rPr lang="en-CA" b="0" i="0" dirty="0">
                <a:solidFill>
                  <a:srgbClr val="4C566A"/>
                </a:solidFill>
                <a:effectLst/>
                <a:latin typeface="Helvetica" pitchFamily="2" charset="0"/>
              </a:rPr>
              <a:t>primary keys and any relationships in tables</a:t>
            </a:r>
          </a:p>
          <a:p>
            <a:pPr marL="514350" indent="-514350">
              <a:buFont typeface="+mj-lt"/>
              <a:buAutoNum type="arabicPeriod"/>
            </a:pPr>
            <a:r>
              <a:rPr lang="en-CA" b="0" i="0" dirty="0">
                <a:solidFill>
                  <a:srgbClr val="4C566A"/>
                </a:solidFill>
                <a:effectLst/>
                <a:latin typeface="Helvetica" pitchFamily="2" charset="0"/>
              </a:rPr>
              <a:t>Review Master Data tables first</a:t>
            </a:r>
          </a:p>
          <a:p>
            <a:pPr lvl="1"/>
            <a:r>
              <a:rPr lang="en-CA" dirty="0">
                <a:solidFill>
                  <a:srgbClr val="4C566A"/>
                </a:solidFill>
                <a:latin typeface="Helvetica" pitchFamily="2" charset="0"/>
              </a:rPr>
              <a:t>Products, Customers, </a:t>
            </a:r>
            <a:r>
              <a:rPr lang="en-CA" dirty="0" err="1">
                <a:solidFill>
                  <a:srgbClr val="4C566A"/>
                </a:solidFill>
                <a:latin typeface="Helvetica" pitchFamily="2" charset="0"/>
              </a:rPr>
              <a:t>etc</a:t>
            </a:r>
            <a:endParaRPr lang="en-CA" b="0" i="0" dirty="0">
              <a:solidFill>
                <a:srgbClr val="4C566A"/>
              </a:solidFill>
              <a:effectLst/>
              <a:latin typeface="Helvetica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CA" dirty="0">
                <a:solidFill>
                  <a:srgbClr val="4C566A"/>
                </a:solidFill>
                <a:latin typeface="Helvetica" pitchFamily="2" charset="0"/>
              </a:rPr>
              <a:t>What elements are important?</a:t>
            </a:r>
          </a:p>
          <a:p>
            <a:pPr lvl="1"/>
            <a:r>
              <a:rPr lang="en-CA" dirty="0">
                <a:solidFill>
                  <a:srgbClr val="4C566A"/>
                </a:solidFill>
                <a:latin typeface="Helvetica" pitchFamily="2" charset="0"/>
              </a:rPr>
              <a:t>Triage the fields to create more digestible views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00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8981A-0336-177F-0319-84922C6F5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erson pointing at a blackboard&#10;&#10;Description automatically generated">
            <a:extLst>
              <a:ext uri="{FF2B5EF4-FFF2-40B4-BE49-F238E27FC236}">
                <a16:creationId xmlns:a16="http://schemas.microsoft.com/office/drawing/2014/main" id="{6398C5D3-6CA6-C36B-A892-92F5E6F240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4036" cy="6858000"/>
          </a:xfrm>
        </p:spPr>
      </p:pic>
    </p:spTree>
    <p:extLst>
      <p:ext uri="{BB962C8B-B14F-4D97-AF65-F5344CB8AC3E}">
        <p14:creationId xmlns:p14="http://schemas.microsoft.com/office/powerpoint/2010/main" val="2482913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EBDD272-D407-7C63-10A1-968955496581}"/>
              </a:ext>
            </a:extLst>
          </p:cNvPr>
          <p:cNvSpPr/>
          <p:nvPr/>
        </p:nvSpPr>
        <p:spPr>
          <a:xfrm>
            <a:off x="8241929" y="1498411"/>
            <a:ext cx="3875587" cy="42239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E4413E-0200-2DAE-549F-F7FEE5AE67A6}"/>
              </a:ext>
            </a:extLst>
          </p:cNvPr>
          <p:cNvSpPr/>
          <p:nvPr/>
        </p:nvSpPr>
        <p:spPr>
          <a:xfrm>
            <a:off x="4334212" y="1498411"/>
            <a:ext cx="3753135" cy="4223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53CE8A-2538-907F-6A3B-C2F9FAA77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going - initial investigations: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8F50CA27-288D-FEB3-653C-6A5FB5D870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8794" y="3130575"/>
            <a:ext cx="2984500" cy="2324100"/>
          </a:xfr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AEB01C9-E0C7-4473-1F90-CCD49C613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709" y="1498411"/>
            <a:ext cx="3911600" cy="1104900"/>
          </a:xfrm>
          <a:prstGeom prst="rect">
            <a:avLst/>
          </a:prstGeom>
        </p:spPr>
      </p:pic>
      <p:pic>
        <p:nvPicPr>
          <p:cNvPr id="9" name="Picture 8" descr="A computer code with text&#10;&#10;Description automatically generated with medium confidence">
            <a:extLst>
              <a:ext uri="{FF2B5EF4-FFF2-40B4-BE49-F238E27FC236}">
                <a16:creationId xmlns:a16="http://schemas.microsoft.com/office/drawing/2014/main" id="{3DDBC738-687D-3DAA-3689-5E0A4588ED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449"/>
          <a:stretch/>
        </p:blipFill>
        <p:spPr>
          <a:xfrm>
            <a:off x="4402072" y="1672705"/>
            <a:ext cx="3555621" cy="1384300"/>
          </a:xfrm>
          <a:prstGeom prst="rect">
            <a:avLst/>
          </a:prstGeom>
        </p:spPr>
      </p:pic>
      <p:pic>
        <p:nvPicPr>
          <p:cNvPr id="11" name="Picture 10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6A709396-AA76-D46A-BE15-AFA47DA007B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813"/>
          <a:stretch/>
        </p:blipFill>
        <p:spPr>
          <a:xfrm>
            <a:off x="8303768" y="1592755"/>
            <a:ext cx="3695179" cy="1537820"/>
          </a:xfrm>
          <a:prstGeom prst="rect">
            <a:avLst/>
          </a:prstGeom>
        </p:spPr>
      </p:pic>
      <p:pic>
        <p:nvPicPr>
          <p:cNvPr id="13" name="Picture 1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3A1F8935-82EB-69CF-55C4-410A07A27C3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8010"/>
          <a:stretch/>
        </p:blipFill>
        <p:spPr>
          <a:xfrm>
            <a:off x="8377741" y="3423634"/>
            <a:ext cx="3621206" cy="173798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F7202B1-3745-E7DD-670B-CE16AD6A8360}"/>
              </a:ext>
            </a:extLst>
          </p:cNvPr>
          <p:cNvSpPr txBox="1"/>
          <p:nvPr/>
        </p:nvSpPr>
        <p:spPr>
          <a:xfrm>
            <a:off x="322709" y="2739821"/>
            <a:ext cx="37480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Analytics Table is huge.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Sessions table is big.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do they relate to each other?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Whats</a:t>
            </a:r>
            <a:r>
              <a:rPr lang="en-US" dirty="0"/>
              <a:t> with these Sales Reports?</a:t>
            </a:r>
          </a:p>
          <a:p>
            <a:endParaRPr lang="en-US" dirty="0"/>
          </a:p>
          <a:p>
            <a:r>
              <a:rPr lang="en-US" dirty="0"/>
              <a:t>Conclusion: </a:t>
            </a:r>
          </a:p>
          <a:p>
            <a:r>
              <a:rPr lang="en-US" dirty="0"/>
              <a:t>Database is a hot mess.  Product info (descriptions, </a:t>
            </a:r>
            <a:r>
              <a:rPr lang="en-US" dirty="0" err="1"/>
              <a:t>sku</a:t>
            </a:r>
            <a:r>
              <a:rPr lang="en-US" dirty="0"/>
              <a:t>, unit cost), order info (qty and calculated fields) are all over the place.  </a:t>
            </a:r>
          </a:p>
        </p:txBody>
      </p:sp>
    </p:spTree>
    <p:extLst>
      <p:ext uri="{BB962C8B-B14F-4D97-AF65-F5344CB8AC3E}">
        <p14:creationId xmlns:p14="http://schemas.microsoft.com/office/powerpoint/2010/main" val="1619850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412F5-12DF-7E1C-0C93-D7BB3B531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Connections….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93BFBCB-EDDF-1E10-B30D-A1CC14CBF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1552" y="1825625"/>
            <a:ext cx="4052248" cy="4351338"/>
          </a:xfrm>
        </p:spPr>
        <p:txBody>
          <a:bodyPr/>
          <a:lstStyle/>
          <a:p>
            <a:r>
              <a:rPr lang="en-US" dirty="0"/>
              <a:t>Reviewed Master Data</a:t>
            </a:r>
          </a:p>
          <a:p>
            <a:r>
              <a:rPr lang="en-US" dirty="0"/>
              <a:t>Approach to:</a:t>
            </a:r>
          </a:p>
          <a:p>
            <a:pPr lvl="1"/>
            <a:r>
              <a:rPr lang="en-US" dirty="0"/>
              <a:t>Product data in a product table</a:t>
            </a:r>
          </a:p>
          <a:p>
            <a:pPr lvl="1"/>
            <a:r>
              <a:rPr lang="en-US" dirty="0"/>
              <a:t>Session (visit) data in a session table</a:t>
            </a:r>
          </a:p>
          <a:p>
            <a:pPr lvl="1"/>
            <a:r>
              <a:rPr lang="en-US" dirty="0"/>
              <a:t>Analytics (purchases) in a analytics table.</a:t>
            </a:r>
          </a:p>
          <a:p>
            <a:pPr lvl="1"/>
            <a:r>
              <a:rPr lang="en-US" dirty="0"/>
              <a:t>Identify any orphans</a:t>
            </a:r>
          </a:p>
          <a:p>
            <a:pPr lvl="1"/>
            <a:r>
              <a:rPr lang="en-US" dirty="0"/>
              <a:t>Eliminate a redundant Sales Report</a:t>
            </a:r>
          </a:p>
          <a:p>
            <a:pPr lvl="1"/>
            <a:endParaRPr lang="en-US" dirty="0"/>
          </a:p>
        </p:txBody>
      </p:sp>
      <p:pic>
        <p:nvPicPr>
          <p:cNvPr id="9" name="Content Placeholder 4" descr="A diagram of a diagram&#10;&#10;Description automatically generated">
            <a:extLst>
              <a:ext uri="{FF2B5EF4-FFF2-40B4-BE49-F238E27FC236}">
                <a16:creationId xmlns:a16="http://schemas.microsoft.com/office/drawing/2014/main" id="{68AA1770-0F86-277F-C64B-569786510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862680" cy="43513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27489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E0FD0-219F-2675-D71E-6FC235852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erson and person in an office&#10;&#10;Description automatically generated">
            <a:extLst>
              <a:ext uri="{FF2B5EF4-FFF2-40B4-BE49-F238E27FC236}">
                <a16:creationId xmlns:a16="http://schemas.microsoft.com/office/drawing/2014/main" id="{76061006-78B8-F86B-8E4C-6F09CC7913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72398" y="0"/>
            <a:ext cx="12759069" cy="6858000"/>
          </a:xfrm>
        </p:spPr>
      </p:pic>
    </p:spTree>
    <p:extLst>
      <p:ext uri="{BB962C8B-B14F-4D97-AF65-F5344CB8AC3E}">
        <p14:creationId xmlns:p14="http://schemas.microsoft.com/office/powerpoint/2010/main" val="1081476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B50F7-4340-179A-7AEA-D2777F8C7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 it all fell apart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5B6F2-3167-FB43-AE89-50DA41755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Top Tip!!! Do not create a VIEW in these scenarios! </a:t>
            </a:r>
          </a:p>
          <a:p>
            <a:pPr lvl="1"/>
            <a:r>
              <a:rPr lang="en-US" dirty="0"/>
              <a:t>They have dependency upon each other</a:t>
            </a:r>
          </a:p>
          <a:p>
            <a:pPr lvl="1"/>
            <a:r>
              <a:rPr lang="en-US" dirty="0"/>
              <a:t>Drop/update one and it breaks the others</a:t>
            </a:r>
          </a:p>
          <a:p>
            <a:pPr lvl="1"/>
            <a:r>
              <a:rPr lang="en-US" dirty="0"/>
              <a:t>Quickly becomes on of the circular </a:t>
            </a:r>
          </a:p>
          <a:p>
            <a:pPr lvl="1"/>
            <a:r>
              <a:rPr lang="en-US" dirty="0"/>
              <a:t>Instead make a new Table and append it with .</a:t>
            </a:r>
            <a:r>
              <a:rPr lang="en-US" dirty="0" err="1"/>
              <a:t>cln</a:t>
            </a:r>
            <a:r>
              <a:rPr lang="en-US" dirty="0"/>
              <a:t> (or equivalent)</a:t>
            </a:r>
          </a:p>
          <a:p>
            <a:pPr lvl="1"/>
            <a:endParaRPr lang="en-US" dirty="0"/>
          </a:p>
          <a:p>
            <a:r>
              <a:rPr lang="en-US" dirty="0"/>
              <a:t>Primary technical challenge was joining [Analysis] with [Sessions]</a:t>
            </a:r>
          </a:p>
          <a:p>
            <a:pPr lvl="1"/>
            <a:r>
              <a:rPr lang="en-US" dirty="0"/>
              <a:t>Knew there were 1.7M distinct records (of the 4.3M) but could not obtain the right query. </a:t>
            </a:r>
          </a:p>
          <a:p>
            <a:r>
              <a:rPr lang="en-US" dirty="0"/>
              <a:t>Given that problem – unable to build the supporting query to answer the questions </a:t>
            </a:r>
          </a:p>
        </p:txBody>
      </p:sp>
    </p:spTree>
    <p:extLst>
      <p:ext uri="{BB962C8B-B14F-4D97-AF65-F5344CB8AC3E}">
        <p14:creationId xmlns:p14="http://schemas.microsoft.com/office/powerpoint/2010/main" val="760233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125C0-D71A-4EDC-F8D4-2E13B1496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erson sitting on the floor with blood on his leg&#10;&#10;Description automatically generated">
            <a:extLst>
              <a:ext uri="{FF2B5EF4-FFF2-40B4-BE49-F238E27FC236}">
                <a16:creationId xmlns:a16="http://schemas.microsoft.com/office/drawing/2014/main" id="{9A8C58CF-5565-5A59-4D4D-2AC4CD86DB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661" t="1984" b="29441"/>
          <a:stretch/>
        </p:blipFill>
        <p:spPr>
          <a:xfrm>
            <a:off x="19370" y="365125"/>
            <a:ext cx="12161257" cy="6310312"/>
          </a:xfrm>
        </p:spPr>
      </p:pic>
    </p:spTree>
    <p:extLst>
      <p:ext uri="{BB962C8B-B14F-4D97-AF65-F5344CB8AC3E}">
        <p14:creationId xmlns:p14="http://schemas.microsoft.com/office/powerpoint/2010/main" val="171582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8B09E-543B-63A4-3D62-981B910EA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43562-3FCA-6BE0-8D8B-D45A364BE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035748"/>
            <a:ext cx="5335137" cy="4351338"/>
          </a:xfrm>
        </p:spPr>
        <p:txBody>
          <a:bodyPr/>
          <a:lstStyle/>
          <a:p>
            <a:r>
              <a:rPr lang="en-US" dirty="0"/>
              <a:t>I overthought the problem.</a:t>
            </a:r>
          </a:p>
          <a:p>
            <a:r>
              <a:rPr lang="en-US" dirty="0"/>
              <a:t>Spent too much time trying to re-engineer the data set. </a:t>
            </a:r>
          </a:p>
          <a:p>
            <a:r>
              <a:rPr lang="en-US" dirty="0"/>
              <a:t>Wasn’t able to answer all the questions let alone create new ones for myself. </a:t>
            </a:r>
          </a:p>
          <a:p>
            <a:r>
              <a:rPr lang="en-US" dirty="0"/>
              <a:t>One ‘bright spot’ – learned how to put a delimited string into an array, then select the index and put that into another column.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969B89-4ABF-3470-9043-25C05A1A3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11" y="1365250"/>
            <a:ext cx="5118100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894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332</Words>
  <Application>Microsoft Macintosh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Helvetica</vt:lpstr>
      <vt:lpstr>Office Theme</vt:lpstr>
      <vt:lpstr>LHL SQL Project - Overview</vt:lpstr>
      <vt:lpstr>Approach</vt:lpstr>
      <vt:lpstr>PowerPoint Presentation</vt:lpstr>
      <vt:lpstr>Getting going - initial investigations:</vt:lpstr>
      <vt:lpstr>Building Connections…. </vt:lpstr>
      <vt:lpstr>PowerPoint Presentation</vt:lpstr>
      <vt:lpstr>Then it all fell apart</vt:lpstr>
      <vt:lpstr>PowerPoint Presentation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Jamie Lepard</dc:creator>
  <cp:lastModifiedBy>Jamie Lepard</cp:lastModifiedBy>
  <cp:revision>2</cp:revision>
  <dcterms:created xsi:type="dcterms:W3CDTF">2023-09-06T14:30:28Z</dcterms:created>
  <dcterms:modified xsi:type="dcterms:W3CDTF">2023-09-06T20:28:44Z</dcterms:modified>
</cp:coreProperties>
</file>