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0983-A3EC-BD9C-BF3C-B26C46EA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3E381-0242-355F-1C6F-E68DF0DE0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62CB-1E50-2580-785C-D72CF7CB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D303-8EC6-6BD8-EC2D-4A909F11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D45B2-B1C1-1780-41CA-CAF11DEC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E4F2-7BB5-40A2-9353-F5D16911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F2C1-0947-FCA5-09C9-819F0614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CDFF-3962-FD6C-5275-E8A15FE5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0855E-7D30-525C-B1DF-38249E56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FD68-F666-6031-022B-6460E3D3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3C594-E2ED-2F96-88DC-2D1A9682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45929-20A0-B6AF-C44F-6F267CAD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30CDC-2816-8062-A886-023B3A7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218-FCAF-58CA-696C-D81F8854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3AF33-E2D4-B207-4ECE-5A5D984A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4C0CD-A111-8E18-154E-3F4DB130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ED0F-2337-5DB6-F9BE-858AC636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6C717-C9EC-E3E1-74BA-230186D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341D3-9849-A3C2-D896-50AF6337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AC360-6DAD-B19E-EA81-83EDB07D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1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9248-3963-3AE9-CBA6-90DDE1FC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DC1E-FA98-69BE-A06D-F42C822A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06152-B810-360A-C858-063000BE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8CE25-13AD-400B-942D-2A908A2D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DE2A-31E2-9876-F741-F5E8960C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DEA4-8AE7-5980-B371-9DC960E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4AB1-8885-4E01-1033-01C2D150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24577-264E-9D3A-C045-B4B36B300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572D5-580F-F192-F54F-5FDAD5F1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619B-D153-77F1-4116-EE045A23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1252-4012-F9BA-B095-E874BFE2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CAC7-2952-6882-929C-824A8182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1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F941-F270-68FD-F6C7-436EC925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21707-2963-D01E-AC8F-9EA7FFD7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887D-A207-2579-8E40-E04B5A26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EFC5-4379-4953-5B2A-A9ABE738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819C-CBD7-C389-E6E1-0C149E3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773E4-B987-7BEA-E5D7-831FB8FB5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A56C9-159A-D69A-FCD3-AC00830F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95D4-A356-7A81-77BE-CF53062E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0C9D-0005-E90D-33B3-119EF6A3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C78C-AE1F-BBF2-5D3D-5FBF4B51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6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47F93A6-425D-5AE3-B49B-B087B950C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56046-396C-951E-484E-1792540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D25-6819-DE54-37AF-AEDF354E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D683-A78E-32CF-1215-60F87CB0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070F-2705-B95F-A3E5-771FCF4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1B36-C265-7013-92AD-9628846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6046-396C-951E-484E-1792540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D25-6819-DE54-37AF-AEDF354E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D683-A78E-32CF-1215-60F87CB0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070F-2705-B95F-A3E5-771FCF4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1B36-C265-7013-92AD-9628846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6046-396C-951E-484E-1792540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D25-6819-DE54-37AF-AEDF354E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D683-A78E-32CF-1215-60F87CB0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070F-2705-B95F-A3E5-771FCF4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1B36-C265-7013-92AD-9628846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7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6046-396C-951E-484E-1792540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D25-6819-DE54-37AF-AEDF354E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D683-A78E-32CF-1215-60F87CB0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070F-2705-B95F-A3E5-771FCF4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1B36-C265-7013-92AD-9628846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nk and white background&#10;&#10;Description automatically generated">
            <a:extLst>
              <a:ext uri="{FF2B5EF4-FFF2-40B4-BE49-F238E27FC236}">
                <a16:creationId xmlns:a16="http://schemas.microsoft.com/office/drawing/2014/main" id="{3FB07254-54D3-C348-2761-0CC3579F4E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56046-396C-951E-484E-1792540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D25-6819-DE54-37AF-AEDF354E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D683-A78E-32CF-1215-60F87CB0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070F-2705-B95F-A3E5-771FCF4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1B36-C265-7013-92AD-9628846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white square&#10;&#10;Description automatically generated with medium confidence">
            <a:extLst>
              <a:ext uri="{FF2B5EF4-FFF2-40B4-BE49-F238E27FC236}">
                <a16:creationId xmlns:a16="http://schemas.microsoft.com/office/drawing/2014/main" id="{3EADBE46-5CC5-E90C-4A5A-63AD387752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56046-396C-951E-484E-1792540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D25-6819-DE54-37AF-AEDF354E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D683-A78E-32CF-1215-60F87CB0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070F-2705-B95F-A3E5-771FCF4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1B36-C265-7013-92AD-9628846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6B71-9140-9CE7-0708-FEE5CAB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CEBB-06B4-623E-F1EA-9CBDE8C0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1A26-23D4-AB6D-7085-A2074A6B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4671-DCD3-7D9F-A412-E0E8EF4E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E3E1-33DB-EC20-08CB-5C563FF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AD37-72D1-59D6-64E5-D50C5132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BB91-2615-A359-53A3-C2ECB4785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4255-23D9-F2E2-FC63-69B7CDA9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949A-4C99-0F01-BAFF-EE3DEDA1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0407-A769-EF14-012C-426BA5BB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41ADA-12D1-5CE5-FF93-6F120502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4D5B2-2B01-9E21-969A-F916C91F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568A2-DD80-7DE5-93D4-E28130F7A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5470-5601-05FC-F46A-9C5297E6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C2EE-3067-F148-BF00-253AF1805AB3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F6E3-D03C-6DC4-925C-2B6F0D24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7C9F-9563-3323-3C3A-602C53533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E9A7-CBD3-BE41-9A92-ED9D63EB3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white square&#10;&#10;Description automatically generated with medium confidence">
            <a:extLst>
              <a:ext uri="{FF2B5EF4-FFF2-40B4-BE49-F238E27FC236}">
                <a16:creationId xmlns:a16="http://schemas.microsoft.com/office/drawing/2014/main" id="{9DDD5D76-C53F-B0A5-131E-7BCF9139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E5232C-E9E3-77BF-F727-6FF1406DE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Environmental 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A5590-BC8F-636D-A1A4-15731F136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Worldwide Mortality to identify opportunities for health improvement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1738DA-17EC-C81D-7FA3-2E7F5AA03ACA}"/>
              </a:ext>
            </a:extLst>
          </p:cNvPr>
          <p:cNvSpPr txBox="1">
            <a:spLocks/>
          </p:cNvSpPr>
          <p:nvPr/>
        </p:nvSpPr>
        <p:spPr>
          <a:xfrm>
            <a:off x="6588369" y="5828080"/>
            <a:ext cx="5416062" cy="77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Jamie Lepard</a:t>
            </a:r>
            <a:br>
              <a:rPr lang="en-US" dirty="0"/>
            </a:br>
            <a:r>
              <a:rPr lang="en-US" dirty="0"/>
              <a:t>VP, Product Strategy</a:t>
            </a:r>
          </a:p>
        </p:txBody>
      </p:sp>
    </p:spTree>
    <p:extLst>
      <p:ext uri="{BB962C8B-B14F-4D97-AF65-F5344CB8AC3E}">
        <p14:creationId xmlns:p14="http://schemas.microsoft.com/office/powerpoint/2010/main" val="30583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C5C173-46E4-93DF-A7BF-9245AD99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DC8AB-D1B1-1962-BE60-83D4C700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3EAC61-4180-B81C-DC00-20828A4B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2EF4EE-25AE-33C0-52C5-BFEB8BDB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2F778-5512-FCA8-DA9C-05144BD6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B6F8-14EC-A08A-54CD-B055F788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3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BCB291-E26F-43FA-57CF-F1E8A309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EF668-02BB-CD95-D07B-0255280C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8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28394-3280-BB13-3C7C-75210C95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A3839-0752-69B4-60F9-2B28B7BE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8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Environmental Scan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Scan</dc:title>
  <dc:creator>Jamie Lepard</dc:creator>
  <cp:lastModifiedBy>Jamie Lepard</cp:lastModifiedBy>
  <cp:revision>2</cp:revision>
  <dcterms:created xsi:type="dcterms:W3CDTF">2023-10-01T16:42:50Z</dcterms:created>
  <dcterms:modified xsi:type="dcterms:W3CDTF">2023-10-01T16:53:41Z</dcterms:modified>
</cp:coreProperties>
</file>