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EE939D5-95B5-4477-81CD-AA7E00BF3DD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4FDA47-4A9D-47E8-A347-B2CB27ABE41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D5630CF-4E63-47A1-8054-5084A8988D0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A58C0A6-5F10-49AC-AB7C-2F706BB209D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E26FF8C-8A1E-4F69-A4FE-E9345FD5A44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79C183-6722-4C04-8854-48C2FFD364D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C0E600C-2C5C-4727-92FC-70BC2986C99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36CF1BE-768F-4B47-A3FD-91D44F12BF4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4598B30-B184-43FC-8F41-72CC15B4C2D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80400" y="753120"/>
            <a:ext cx="9612720" cy="500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9F09CC3-3063-4AAA-90BA-6AEA5FEAF54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CCA334C-0D82-455E-BCB1-660FA4555E4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1C6C748-D0E8-4CC2-806A-2FC51DC76B0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BE62294-C4AD-4058-B037-422F5B38D3A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0F88A4B-40AC-4AF8-B450-291FF2F11D2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F51B791-DE7A-4FA7-B49E-1B5960FE146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A9AC3F3-6610-49CF-83D9-D6E4FE3ABD4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5D61C60-36C6-40F6-B242-06B5E5D97A16}"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DF2D938-91CB-41DF-A678-EEEBEC6D7D1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4091502-A880-4A3A-933E-4C3A12C44F5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E32EFC5-7B65-4C43-A57D-E49AA689FD9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CF48CBF-E775-466B-A81B-4F4F3FE3DB9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2442EF3-7C6B-4F9C-B43C-C62741EF2DE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5D5F433-6F01-4AAA-BBC7-575F3FDE253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80400" y="753120"/>
            <a:ext cx="9612720" cy="500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F619F23-1A77-483B-8B02-3F07359F1BE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9E67100-9CE2-46D4-B524-6271C531CCA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7F9127E-00A4-466A-85CE-E26328AA8E4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56BE3E4-8509-4FE6-8B57-CFD3CEC7D98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FE77245-46DA-46AB-8D3F-75922D40256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672FF1F-00A4-4478-A0D0-A0366DA1C213}"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67B0873-B661-48C3-A481-63FC0F79ABD6}"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2A7A4FD-F82F-417A-B415-F975AC7A54F7}"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0707870-CBF1-4CF2-8300-4D67A20F561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CB26B25-17EB-41B3-B178-AC46624CF4F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B707326-88A5-46E4-A29C-81F01314E4E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83A7F3F-5FD2-4A23-98B8-FE1A4342B90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F744A949-29CC-4E10-AC79-EB2CE643314E}"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80400" y="753120"/>
            <a:ext cx="9612720" cy="500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12843C1-55B6-4A01-B9E1-0A1F11A346F2}"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18A391A-9513-475D-B541-45D667813D42}"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2"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7DAE271-208D-46D0-A0B4-31BBAD8B598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4D61F9A-75DA-4763-B7D4-0D70B832E41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C9DAC62-8372-4914-BFBE-C8C48D58244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6044851-1258-47F1-A67D-6AF03E14E85B}"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8AB7608-D764-443C-9CA7-3FA7EB790F8A}"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44AAC6B-B08C-4F91-A82B-AE2BAF78BD9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80400" y="753120"/>
            <a:ext cx="9612720" cy="500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5C6E1E5-A9AD-4B80-A14F-4DF9D045509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14FAB18-2D5E-47A9-846B-30C575A44CA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823629C-1693-4E3C-A309-B6BF6A638D6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EFE386-0F05-4866-AAA8-030816141CA4}"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27e2e"/>
            </a:gs>
            <a:gs pos="100000">
              <a:srgbClr val="d44208"/>
            </a:gs>
          </a:gsLst>
          <a:lin ang="2520000"/>
        </a:gradFill>
      </p:bgPr>
    </p:bg>
    <p:spTree>
      <p:nvGrpSpPr>
        <p:cNvPr id="1" name=""/>
        <p:cNvGrpSpPr/>
        <p:nvPr/>
      </p:nvGrpSpPr>
      <p:grpSpPr>
        <a:xfrm>
          <a:off x="0" y="0"/>
          <a:ext cx="0" cy="0"/>
          <a:chOff x="0" y="0"/>
          <a:chExt cx="0" cy="0"/>
        </a:xfrm>
      </p:grpSpPr>
      <p:pic>
        <p:nvPicPr>
          <p:cNvPr id="0" name="Picture 6" descr="hashOverlay-FullResolve.png"/>
          <p:cNvPicPr/>
          <p:nvPr/>
        </p:nvPicPr>
        <p:blipFill>
          <a:blip r:embed="rId2">
            <a:alphaModFix amt="10000"/>
          </a:blip>
          <a:stretch/>
        </p:blipFill>
        <p:spPr>
          <a:xfrm>
            <a:off x="0" y="0"/>
            <a:ext cx="12191040" cy="6856920"/>
          </a:xfrm>
          <a:prstGeom prst="rect">
            <a:avLst/>
          </a:prstGeom>
          <a:ln w="0">
            <a:noFill/>
          </a:ln>
        </p:spPr>
      </p:pic>
      <p:pic>
        <p:nvPicPr>
          <p:cNvPr id="1" name="Picture 6" descr="HD-ShadowLong.png"/>
          <p:cNvPicPr/>
          <p:nvPr/>
        </p:nvPicPr>
        <p:blipFill>
          <a:blip r:embed="rId3"/>
          <a:stretch/>
        </p:blipFill>
        <p:spPr>
          <a:xfrm>
            <a:off x="0" y="4242960"/>
            <a:ext cx="8966880" cy="275040"/>
          </a:xfrm>
          <a:prstGeom prst="rect">
            <a:avLst/>
          </a:prstGeom>
          <a:ln w="0">
            <a:noFill/>
          </a:ln>
        </p:spPr>
      </p:pic>
      <p:pic>
        <p:nvPicPr>
          <p:cNvPr id="2" name="Picture 7" descr="HD-ShadowShort.png"/>
          <p:cNvPicPr/>
          <p:nvPr/>
        </p:nvPicPr>
        <p:blipFill>
          <a:blip r:embed="rId4"/>
          <a:stretch/>
        </p:blipFill>
        <p:spPr>
          <a:xfrm>
            <a:off x="9111600" y="4243680"/>
            <a:ext cx="3076200" cy="275760"/>
          </a:xfrm>
          <a:prstGeom prst="rect">
            <a:avLst/>
          </a:prstGeom>
          <a:ln w="0">
            <a:noFill/>
          </a:ln>
        </p:spPr>
      </p:pic>
      <p:sp>
        <p:nvSpPr>
          <p:cNvPr id="3" name="Rectangle 8"/>
          <p:cNvSpPr/>
          <p:nvPr/>
        </p:nvSpPr>
        <p:spPr>
          <a:xfrm>
            <a:off x="0" y="2590200"/>
            <a:ext cx="8966880" cy="1659240"/>
          </a:xfrm>
          <a:prstGeom prst="rect">
            <a:avLst/>
          </a:prstGeom>
          <a:solidFill>
            <a:srgbClr val="262626"/>
          </a:solidFill>
          <a:ln w="12600">
            <a:noFill/>
          </a:ln>
        </p:spPr>
        <p:style>
          <a:lnRef idx="0"/>
          <a:fillRef idx="0"/>
          <a:effectRef idx="0"/>
          <a:fontRef idx="minor"/>
        </p:style>
      </p:sp>
      <p:sp>
        <p:nvSpPr>
          <p:cNvPr id="4" name="Rectangle 9"/>
          <p:cNvSpPr/>
          <p:nvPr/>
        </p:nvSpPr>
        <p:spPr>
          <a:xfrm>
            <a:off x="9111600" y="2590200"/>
            <a:ext cx="3076200" cy="1659240"/>
          </a:xfrm>
          <a:prstGeom prst="rect">
            <a:avLst/>
          </a:prstGeom>
          <a:solidFill>
            <a:srgbClr val="f09415"/>
          </a:solidFill>
          <a:ln w="12600">
            <a:noFill/>
          </a:ln>
        </p:spPr>
        <p:style>
          <a:lnRef idx="0"/>
          <a:fillRef idx="0"/>
          <a:effectRef idx="0"/>
          <a:fontRef idx="minor"/>
        </p:style>
      </p:sp>
      <p:sp>
        <p:nvSpPr>
          <p:cNvPr id="5"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7" name="PlaceHolder 3"/>
          <p:cNvSpPr>
            <a:spLocks noGrp="1"/>
          </p:cNvSpPr>
          <p:nvPr>
            <p:ph type="ftr" idx="1"/>
          </p:nvPr>
        </p:nvSpPr>
        <p:spPr>
          <a:xfrm>
            <a:off x="680400" y="5936040"/>
            <a:ext cx="68695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8" name="PlaceHolder 4"/>
          <p:cNvSpPr>
            <a:spLocks noGrp="1"/>
          </p:cNvSpPr>
          <p:nvPr>
            <p:ph type="sldNum" idx="2"/>
          </p:nvPr>
        </p:nvSpPr>
        <p:spPr>
          <a:xfrm>
            <a:off x="9255240" y="2750400"/>
            <a:ext cx="1170720" cy="1355400"/>
          </a:xfrm>
          <a:prstGeom prst="rect">
            <a:avLst/>
          </a:prstGeom>
          <a:noFill/>
          <a:ln w="0">
            <a:noFill/>
          </a:ln>
        </p:spPr>
        <p:txBody>
          <a:bodyPr lIns="90000" rIns="90000" tIns="45000" bIns="45000" anchor="ctr">
            <a:noAutofit/>
          </a:bodyPr>
          <a:lstStyle>
            <a:lvl1pPr>
              <a:lnSpc>
                <a:spcPct val="100000"/>
              </a:lnSpc>
              <a:buNone/>
              <a:defRPr b="0" lang="en-US" sz="3600" spc="-1" strike="noStrike">
                <a:solidFill>
                  <a:srgbClr val="ffffff"/>
                </a:solidFill>
                <a:latin typeface="Trebuchet MS"/>
                <a:ea typeface="DejaVu Sans"/>
              </a:defRPr>
            </a:lvl1pPr>
          </a:lstStyle>
          <a:p>
            <a:pPr>
              <a:lnSpc>
                <a:spcPct val="100000"/>
              </a:lnSpc>
              <a:buNone/>
            </a:pPr>
            <a:fld id="{4D71F245-FE53-44CF-BABA-43B3EF577109}" type="slidenum">
              <a:rPr b="0" lang="en-US" sz="3600" spc="-1" strike="noStrike">
                <a:solidFill>
                  <a:srgbClr val="ffffff"/>
                </a:solidFill>
                <a:latin typeface="Trebuchet MS"/>
                <a:ea typeface="DejaVu Sans"/>
              </a:rPr>
              <a:t>&lt;number&gt;</a:t>
            </a:fld>
            <a:endParaRPr b="0" lang="en-US" sz="3600" spc="-1" strike="noStrike">
              <a:latin typeface="Times New Roman"/>
            </a:endParaRPr>
          </a:p>
        </p:txBody>
      </p:sp>
      <p:sp>
        <p:nvSpPr>
          <p:cNvPr id="9" name="PlaceHolder 5"/>
          <p:cNvSpPr>
            <a:spLocks noGrp="1"/>
          </p:cNvSpPr>
          <p:nvPr>
            <p:ph type="dt" idx="3"/>
          </p:nvPr>
        </p:nvSpPr>
        <p:spPr>
          <a:xfrm>
            <a:off x="7551000" y="593604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27e2e"/>
            </a:gs>
            <a:gs pos="100000">
              <a:srgbClr val="d44208"/>
            </a:gs>
          </a:gsLst>
          <a:lin ang="2520000"/>
        </a:gradFill>
      </p:bgPr>
    </p:bg>
    <p:spTree>
      <p:nvGrpSpPr>
        <p:cNvPr id="1" name=""/>
        <p:cNvGrpSpPr/>
        <p:nvPr/>
      </p:nvGrpSpPr>
      <p:grpSpPr>
        <a:xfrm>
          <a:off x="0" y="0"/>
          <a:ext cx="0" cy="0"/>
          <a:chOff x="0" y="0"/>
          <a:chExt cx="0" cy="0"/>
        </a:xfrm>
      </p:grpSpPr>
      <p:pic>
        <p:nvPicPr>
          <p:cNvPr id="46" name="Picture 6" descr="hashOverlay-FullResolve.png"/>
          <p:cNvPicPr/>
          <p:nvPr/>
        </p:nvPicPr>
        <p:blipFill>
          <a:blip r:embed="rId2">
            <a:alphaModFix amt="10000"/>
          </a:blip>
          <a:stretch/>
        </p:blipFill>
        <p:spPr>
          <a:xfrm>
            <a:off x="0" y="0"/>
            <a:ext cx="12191040" cy="6856920"/>
          </a:xfrm>
          <a:prstGeom prst="rect">
            <a:avLst/>
          </a:prstGeom>
          <a:ln w="0">
            <a:noFill/>
          </a:ln>
        </p:spPr>
      </p:pic>
      <p:pic>
        <p:nvPicPr>
          <p:cNvPr id="47" name="Picture 14" descr="HD-ShadowLong.png"/>
          <p:cNvPicPr/>
          <p:nvPr/>
        </p:nvPicPr>
        <p:blipFill>
          <a:blip r:embed="rId3"/>
          <a:stretch/>
        </p:blipFill>
        <p:spPr>
          <a:xfrm>
            <a:off x="0" y="1970280"/>
            <a:ext cx="10436760" cy="320040"/>
          </a:xfrm>
          <a:prstGeom prst="rect">
            <a:avLst/>
          </a:prstGeom>
          <a:ln w="0">
            <a:noFill/>
          </a:ln>
        </p:spPr>
      </p:pic>
      <p:pic>
        <p:nvPicPr>
          <p:cNvPr id="48" name="Picture 15" descr="HD-ShadowShort.png"/>
          <p:cNvPicPr/>
          <p:nvPr/>
        </p:nvPicPr>
        <p:blipFill>
          <a:blip r:embed="rId4"/>
          <a:stretch/>
        </p:blipFill>
        <p:spPr>
          <a:xfrm>
            <a:off x="10585800" y="1971360"/>
            <a:ext cx="1602000" cy="143280"/>
          </a:xfrm>
          <a:prstGeom prst="rect">
            <a:avLst/>
          </a:prstGeom>
          <a:ln w="0">
            <a:noFill/>
          </a:ln>
        </p:spPr>
      </p:pic>
      <p:sp>
        <p:nvSpPr>
          <p:cNvPr id="49" name="Rectangle 16"/>
          <p:cNvSpPr/>
          <p:nvPr/>
        </p:nvSpPr>
        <p:spPr>
          <a:xfrm>
            <a:off x="0" y="609480"/>
            <a:ext cx="10436760" cy="1367280"/>
          </a:xfrm>
          <a:prstGeom prst="rect">
            <a:avLst/>
          </a:prstGeom>
          <a:solidFill>
            <a:srgbClr val="262626"/>
          </a:solidFill>
          <a:ln w="12600">
            <a:noFill/>
          </a:ln>
        </p:spPr>
        <p:style>
          <a:lnRef idx="0"/>
          <a:fillRef idx="0"/>
          <a:effectRef idx="0"/>
          <a:fontRef idx="minor"/>
        </p:style>
      </p:sp>
      <p:sp>
        <p:nvSpPr>
          <p:cNvPr id="50" name="Rectangle 17"/>
          <p:cNvSpPr/>
          <p:nvPr/>
        </p:nvSpPr>
        <p:spPr>
          <a:xfrm>
            <a:off x="10585800" y="609480"/>
            <a:ext cx="1602000" cy="1367280"/>
          </a:xfrm>
          <a:prstGeom prst="rect">
            <a:avLst/>
          </a:prstGeom>
          <a:solidFill>
            <a:srgbClr val="f09415"/>
          </a:solidFill>
          <a:ln w="12600">
            <a:noFill/>
          </a:ln>
        </p:spPr>
        <p:style>
          <a:lnRef idx="0"/>
          <a:fillRef idx="0"/>
          <a:effectRef idx="0"/>
          <a:fontRef idx="minor"/>
        </p:style>
      </p:sp>
      <p:sp>
        <p:nvSpPr>
          <p:cNvPr id="51" name="PlaceHolder 1"/>
          <p:cNvSpPr>
            <a:spLocks noGrp="1"/>
          </p:cNvSpPr>
          <p:nvPr>
            <p:ph type="ftr" idx="4"/>
          </p:nvPr>
        </p:nvSpPr>
        <p:spPr>
          <a:xfrm>
            <a:off x="680400" y="5936040"/>
            <a:ext cx="68695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52" name="PlaceHolder 2"/>
          <p:cNvSpPr>
            <a:spLocks noGrp="1"/>
          </p:cNvSpPr>
          <p:nvPr>
            <p:ph type="sldNum" idx="5"/>
          </p:nvPr>
        </p:nvSpPr>
        <p:spPr>
          <a:xfrm>
            <a:off x="10729440" y="753120"/>
            <a:ext cx="1153080" cy="1089720"/>
          </a:xfrm>
          <a:prstGeom prst="rect">
            <a:avLst/>
          </a:prstGeom>
          <a:noFill/>
          <a:ln w="0">
            <a:noFill/>
          </a:ln>
        </p:spPr>
        <p:txBody>
          <a:bodyPr lIns="90000" rIns="90000" tIns="45000" bIns="45000" anchor="ctr">
            <a:noAutofit/>
          </a:bodyPr>
          <a:lstStyle>
            <a:lvl1pPr>
              <a:lnSpc>
                <a:spcPct val="100000"/>
              </a:lnSpc>
              <a:buNone/>
              <a:defRPr b="0" lang="en-US" sz="3600" spc="-1" strike="noStrike">
                <a:solidFill>
                  <a:srgbClr val="ffffff"/>
                </a:solidFill>
                <a:latin typeface="Trebuchet MS"/>
                <a:ea typeface="DejaVu Sans"/>
              </a:defRPr>
            </a:lvl1pPr>
          </a:lstStyle>
          <a:p>
            <a:pPr>
              <a:lnSpc>
                <a:spcPct val="100000"/>
              </a:lnSpc>
              <a:buNone/>
            </a:pPr>
            <a:fld id="{739A2D7C-B497-49C9-847B-7C2168938685}" type="slidenum">
              <a:rPr b="0" lang="en-US" sz="3600" spc="-1" strike="noStrike">
                <a:solidFill>
                  <a:srgbClr val="ffffff"/>
                </a:solidFill>
                <a:latin typeface="Trebuchet MS"/>
                <a:ea typeface="DejaVu Sans"/>
              </a:rPr>
              <a:t>&lt;number&gt;</a:t>
            </a:fld>
            <a:endParaRPr b="0" lang="en-US" sz="3600" spc="-1" strike="noStrike">
              <a:latin typeface="Times New Roman"/>
            </a:endParaRPr>
          </a:p>
        </p:txBody>
      </p:sp>
      <p:sp>
        <p:nvSpPr>
          <p:cNvPr id="53" name="PlaceHolder 3"/>
          <p:cNvSpPr>
            <a:spLocks noGrp="1"/>
          </p:cNvSpPr>
          <p:nvPr>
            <p:ph type="dt" idx="6"/>
          </p:nvPr>
        </p:nvSpPr>
        <p:spPr>
          <a:xfrm>
            <a:off x="7551000" y="593604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27e2e"/>
            </a:gs>
            <a:gs pos="100000">
              <a:srgbClr val="d44208"/>
            </a:gs>
          </a:gsLst>
          <a:lin ang="2520000"/>
        </a:gradFill>
      </p:bgPr>
    </p:bg>
    <p:spTree>
      <p:nvGrpSpPr>
        <p:cNvPr id="1" name=""/>
        <p:cNvGrpSpPr/>
        <p:nvPr/>
      </p:nvGrpSpPr>
      <p:grpSpPr>
        <a:xfrm>
          <a:off x="0" y="0"/>
          <a:ext cx="0" cy="0"/>
          <a:chOff x="0" y="0"/>
          <a:chExt cx="0" cy="0"/>
        </a:xfrm>
      </p:grpSpPr>
      <p:pic>
        <p:nvPicPr>
          <p:cNvPr id="92" name="Picture 6" descr="hashOverlay-FullResolve.png"/>
          <p:cNvPicPr/>
          <p:nvPr/>
        </p:nvPicPr>
        <p:blipFill>
          <a:blip r:embed="rId2">
            <a:alphaModFix amt="10000"/>
          </a:blip>
          <a:stretch/>
        </p:blipFill>
        <p:spPr>
          <a:xfrm>
            <a:off x="0" y="0"/>
            <a:ext cx="12191040" cy="6856920"/>
          </a:xfrm>
          <a:prstGeom prst="rect">
            <a:avLst/>
          </a:prstGeom>
          <a:ln w="0">
            <a:noFill/>
          </a:ln>
        </p:spPr>
      </p:pic>
      <p:pic>
        <p:nvPicPr>
          <p:cNvPr id="93" name="Picture 14" descr="HD-ShadowLong.png"/>
          <p:cNvPicPr/>
          <p:nvPr/>
        </p:nvPicPr>
        <p:blipFill>
          <a:blip r:embed="rId3"/>
          <a:stretch/>
        </p:blipFill>
        <p:spPr>
          <a:xfrm>
            <a:off x="0" y="1970280"/>
            <a:ext cx="10436760" cy="320040"/>
          </a:xfrm>
          <a:prstGeom prst="rect">
            <a:avLst/>
          </a:prstGeom>
          <a:ln w="0">
            <a:noFill/>
          </a:ln>
        </p:spPr>
      </p:pic>
      <p:pic>
        <p:nvPicPr>
          <p:cNvPr id="94" name="Picture 15" descr="HD-ShadowShort.png"/>
          <p:cNvPicPr/>
          <p:nvPr/>
        </p:nvPicPr>
        <p:blipFill>
          <a:blip r:embed="rId4"/>
          <a:stretch/>
        </p:blipFill>
        <p:spPr>
          <a:xfrm>
            <a:off x="10585800" y="1971360"/>
            <a:ext cx="1602000" cy="143280"/>
          </a:xfrm>
          <a:prstGeom prst="rect">
            <a:avLst/>
          </a:prstGeom>
          <a:ln w="0">
            <a:noFill/>
          </a:ln>
        </p:spPr>
      </p:pic>
      <p:sp>
        <p:nvSpPr>
          <p:cNvPr id="95" name="Rectangle 16"/>
          <p:cNvSpPr/>
          <p:nvPr/>
        </p:nvSpPr>
        <p:spPr>
          <a:xfrm>
            <a:off x="0" y="609480"/>
            <a:ext cx="10436760" cy="1367280"/>
          </a:xfrm>
          <a:prstGeom prst="rect">
            <a:avLst/>
          </a:prstGeom>
          <a:solidFill>
            <a:srgbClr val="262626"/>
          </a:solidFill>
          <a:ln w="12600">
            <a:noFill/>
          </a:ln>
        </p:spPr>
        <p:style>
          <a:lnRef idx="0"/>
          <a:fillRef idx="0"/>
          <a:effectRef idx="0"/>
          <a:fontRef idx="minor"/>
        </p:style>
      </p:sp>
      <p:sp>
        <p:nvSpPr>
          <p:cNvPr id="96" name="Rectangle 17"/>
          <p:cNvSpPr/>
          <p:nvPr/>
        </p:nvSpPr>
        <p:spPr>
          <a:xfrm>
            <a:off x="10585800" y="609480"/>
            <a:ext cx="1602000" cy="1367280"/>
          </a:xfrm>
          <a:prstGeom prst="rect">
            <a:avLst/>
          </a:prstGeom>
          <a:solidFill>
            <a:srgbClr val="f09415"/>
          </a:solidFill>
          <a:ln w="12600">
            <a:noFill/>
          </a:ln>
        </p:spPr>
        <p:style>
          <a:lnRef idx="0"/>
          <a:fillRef idx="0"/>
          <a:effectRef idx="0"/>
          <a:fontRef idx="minor"/>
        </p:style>
      </p:sp>
      <p:sp>
        <p:nvSpPr>
          <p:cNvPr id="97" name="PlaceHolder 1"/>
          <p:cNvSpPr>
            <a:spLocks noGrp="1"/>
          </p:cNvSpPr>
          <p:nvPr>
            <p:ph type="ftr" idx="7"/>
          </p:nvPr>
        </p:nvSpPr>
        <p:spPr>
          <a:xfrm>
            <a:off x="680400" y="5936040"/>
            <a:ext cx="68695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98" name="PlaceHolder 2"/>
          <p:cNvSpPr>
            <a:spLocks noGrp="1"/>
          </p:cNvSpPr>
          <p:nvPr>
            <p:ph type="sldNum" idx="8"/>
          </p:nvPr>
        </p:nvSpPr>
        <p:spPr>
          <a:xfrm>
            <a:off x="10729440" y="753120"/>
            <a:ext cx="1153080" cy="1089720"/>
          </a:xfrm>
          <a:prstGeom prst="rect">
            <a:avLst/>
          </a:prstGeom>
          <a:noFill/>
          <a:ln w="0">
            <a:noFill/>
          </a:ln>
        </p:spPr>
        <p:txBody>
          <a:bodyPr lIns="90000" rIns="90000" tIns="45000" bIns="45000" anchor="ctr">
            <a:noAutofit/>
          </a:bodyPr>
          <a:lstStyle>
            <a:lvl1pPr>
              <a:lnSpc>
                <a:spcPct val="100000"/>
              </a:lnSpc>
              <a:buNone/>
              <a:defRPr b="0" lang="en-US" sz="3600" spc="-1" strike="noStrike">
                <a:solidFill>
                  <a:srgbClr val="ffffff"/>
                </a:solidFill>
                <a:latin typeface="Trebuchet MS"/>
                <a:ea typeface="DejaVu Sans"/>
              </a:defRPr>
            </a:lvl1pPr>
          </a:lstStyle>
          <a:p>
            <a:pPr>
              <a:lnSpc>
                <a:spcPct val="100000"/>
              </a:lnSpc>
              <a:buNone/>
            </a:pPr>
            <a:fld id="{92013D94-9DCC-44D4-AA5D-91CAB33AB0D2}" type="slidenum">
              <a:rPr b="0" lang="en-US" sz="3600" spc="-1" strike="noStrike">
                <a:solidFill>
                  <a:srgbClr val="ffffff"/>
                </a:solidFill>
                <a:latin typeface="Trebuchet MS"/>
                <a:ea typeface="DejaVu Sans"/>
              </a:rPr>
              <a:t>&lt;number&gt;</a:t>
            </a:fld>
            <a:endParaRPr b="0" lang="en-US" sz="3600" spc="-1" strike="noStrike">
              <a:latin typeface="Times New Roman"/>
            </a:endParaRPr>
          </a:p>
        </p:txBody>
      </p:sp>
      <p:sp>
        <p:nvSpPr>
          <p:cNvPr id="99" name="PlaceHolder 3"/>
          <p:cNvSpPr>
            <a:spLocks noGrp="1"/>
          </p:cNvSpPr>
          <p:nvPr>
            <p:ph type="dt" idx="9"/>
          </p:nvPr>
        </p:nvSpPr>
        <p:spPr>
          <a:xfrm>
            <a:off x="7551000" y="593604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0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27e2e"/>
            </a:gs>
            <a:gs pos="100000">
              <a:srgbClr val="d44208"/>
            </a:gs>
          </a:gsLst>
          <a:lin ang="2520000"/>
        </a:gradFill>
      </p:bgPr>
    </p:bg>
    <p:spTree>
      <p:nvGrpSpPr>
        <p:cNvPr id="1" name=""/>
        <p:cNvGrpSpPr/>
        <p:nvPr/>
      </p:nvGrpSpPr>
      <p:grpSpPr>
        <a:xfrm>
          <a:off x="0" y="0"/>
          <a:ext cx="0" cy="0"/>
          <a:chOff x="0" y="0"/>
          <a:chExt cx="0" cy="0"/>
        </a:xfrm>
      </p:grpSpPr>
      <p:pic>
        <p:nvPicPr>
          <p:cNvPr id="138" name="Picture 6" descr="hashOverlay-FullResolve.png"/>
          <p:cNvPicPr/>
          <p:nvPr/>
        </p:nvPicPr>
        <p:blipFill>
          <a:blip r:embed="rId2">
            <a:alphaModFix amt="10000"/>
          </a:blip>
          <a:stretch/>
        </p:blipFill>
        <p:spPr>
          <a:xfrm>
            <a:off x="0" y="0"/>
            <a:ext cx="12191040" cy="6856920"/>
          </a:xfrm>
          <a:prstGeom prst="rect">
            <a:avLst/>
          </a:prstGeom>
          <a:ln w="0">
            <a:noFill/>
          </a:ln>
        </p:spPr>
      </p:pic>
      <p:pic>
        <p:nvPicPr>
          <p:cNvPr id="139" name="Picture 14" descr="HD-ShadowLong.png"/>
          <p:cNvPicPr/>
          <p:nvPr/>
        </p:nvPicPr>
        <p:blipFill>
          <a:blip r:embed="rId3"/>
          <a:stretch/>
        </p:blipFill>
        <p:spPr>
          <a:xfrm>
            <a:off x="0" y="1970280"/>
            <a:ext cx="10436760" cy="320040"/>
          </a:xfrm>
          <a:prstGeom prst="rect">
            <a:avLst/>
          </a:prstGeom>
          <a:ln w="0">
            <a:noFill/>
          </a:ln>
        </p:spPr>
      </p:pic>
      <p:pic>
        <p:nvPicPr>
          <p:cNvPr id="140" name="Picture 15" descr="HD-ShadowShort.png"/>
          <p:cNvPicPr/>
          <p:nvPr/>
        </p:nvPicPr>
        <p:blipFill>
          <a:blip r:embed="rId4"/>
          <a:stretch/>
        </p:blipFill>
        <p:spPr>
          <a:xfrm>
            <a:off x="10585800" y="1971360"/>
            <a:ext cx="1602000" cy="143280"/>
          </a:xfrm>
          <a:prstGeom prst="rect">
            <a:avLst/>
          </a:prstGeom>
          <a:ln w="0">
            <a:noFill/>
          </a:ln>
        </p:spPr>
      </p:pic>
      <p:sp>
        <p:nvSpPr>
          <p:cNvPr id="141" name="Rectangle 16"/>
          <p:cNvSpPr/>
          <p:nvPr/>
        </p:nvSpPr>
        <p:spPr>
          <a:xfrm>
            <a:off x="0" y="609480"/>
            <a:ext cx="10436760" cy="1367280"/>
          </a:xfrm>
          <a:prstGeom prst="rect">
            <a:avLst/>
          </a:prstGeom>
          <a:solidFill>
            <a:srgbClr val="262626"/>
          </a:solidFill>
          <a:ln w="12600">
            <a:noFill/>
          </a:ln>
        </p:spPr>
        <p:style>
          <a:lnRef idx="0"/>
          <a:fillRef idx="0"/>
          <a:effectRef idx="0"/>
          <a:fontRef idx="minor"/>
        </p:style>
      </p:sp>
      <p:sp>
        <p:nvSpPr>
          <p:cNvPr id="142" name="Rectangle 17"/>
          <p:cNvSpPr/>
          <p:nvPr/>
        </p:nvSpPr>
        <p:spPr>
          <a:xfrm>
            <a:off x="10585800" y="609480"/>
            <a:ext cx="1602000" cy="1367280"/>
          </a:xfrm>
          <a:prstGeom prst="rect">
            <a:avLst/>
          </a:prstGeom>
          <a:solidFill>
            <a:srgbClr val="f09415"/>
          </a:solidFill>
          <a:ln w="12600">
            <a:noFill/>
          </a:ln>
        </p:spPr>
        <p:style>
          <a:lnRef idx="0"/>
          <a:fillRef idx="0"/>
          <a:effectRef idx="0"/>
          <a:fontRef idx="minor"/>
        </p:style>
      </p:sp>
      <p:sp>
        <p:nvSpPr>
          <p:cNvPr id="143"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4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45" name="PlaceHolder 3"/>
          <p:cNvSpPr>
            <a:spLocks noGrp="1"/>
          </p:cNvSpPr>
          <p:nvPr>
            <p:ph type="ftr" idx="10"/>
          </p:nvPr>
        </p:nvSpPr>
        <p:spPr>
          <a:xfrm>
            <a:off x="680400" y="5936040"/>
            <a:ext cx="68695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146" name="PlaceHolder 4"/>
          <p:cNvSpPr>
            <a:spLocks noGrp="1"/>
          </p:cNvSpPr>
          <p:nvPr>
            <p:ph type="sldNum" idx="11"/>
          </p:nvPr>
        </p:nvSpPr>
        <p:spPr>
          <a:xfrm>
            <a:off x="10729440" y="753120"/>
            <a:ext cx="1153080" cy="1089720"/>
          </a:xfrm>
          <a:prstGeom prst="rect">
            <a:avLst/>
          </a:prstGeom>
          <a:noFill/>
          <a:ln w="0">
            <a:noFill/>
          </a:ln>
        </p:spPr>
        <p:txBody>
          <a:bodyPr lIns="90000" rIns="90000" tIns="45000" bIns="45000" anchor="ctr">
            <a:noAutofit/>
          </a:bodyPr>
          <a:lstStyle>
            <a:lvl1pPr>
              <a:lnSpc>
                <a:spcPct val="100000"/>
              </a:lnSpc>
              <a:buNone/>
              <a:defRPr b="0" lang="en-US" sz="3600" spc="-1" strike="noStrike">
                <a:solidFill>
                  <a:srgbClr val="ffffff"/>
                </a:solidFill>
                <a:latin typeface="Trebuchet MS"/>
                <a:ea typeface="DejaVu Sans"/>
              </a:defRPr>
            </a:lvl1pPr>
          </a:lstStyle>
          <a:p>
            <a:pPr>
              <a:lnSpc>
                <a:spcPct val="100000"/>
              </a:lnSpc>
              <a:buNone/>
            </a:pPr>
            <a:fld id="{5077FCEB-6C5E-4982-96B5-AA017160ABD2}" type="slidenum">
              <a:rPr b="0" lang="en-US" sz="3600" spc="-1" strike="noStrike">
                <a:solidFill>
                  <a:srgbClr val="ffffff"/>
                </a:solidFill>
                <a:latin typeface="Trebuchet MS"/>
                <a:ea typeface="DejaVu Sans"/>
              </a:rPr>
              <a:t>&lt;number&gt;</a:t>
            </a:fld>
            <a:endParaRPr b="0" lang="en-US" sz="3600" spc="-1" strike="noStrike">
              <a:latin typeface="Times New Roman"/>
            </a:endParaRPr>
          </a:p>
        </p:txBody>
      </p:sp>
      <p:sp>
        <p:nvSpPr>
          <p:cNvPr id="147" name="PlaceHolder 5"/>
          <p:cNvSpPr>
            <a:spLocks noGrp="1"/>
          </p:cNvSpPr>
          <p:nvPr>
            <p:ph type="dt" idx="12"/>
          </p:nvPr>
        </p:nvSpPr>
        <p:spPr>
          <a:xfrm>
            <a:off x="7551000" y="593604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2962800" y="2679120"/>
            <a:ext cx="11419560" cy="1371960"/>
          </a:xfrm>
          <a:prstGeom prst="rect">
            <a:avLst/>
          </a:prstGeom>
          <a:noFill/>
          <a:ln w="0">
            <a:noFill/>
          </a:ln>
        </p:spPr>
        <p:txBody>
          <a:bodyPr lIns="0" rIns="0" tIns="0" bIns="0" anchor="b">
            <a:noAutofit/>
          </a:bodyPr>
          <a:p>
            <a:pPr algn="r">
              <a:lnSpc>
                <a:spcPct val="90000"/>
              </a:lnSpc>
              <a:buNone/>
            </a:pPr>
            <a:r>
              <a:rPr b="0" lang="en-GB" sz="6600" spc="-1" strike="noStrike">
                <a:solidFill>
                  <a:srgbClr val="ffffff"/>
                </a:solidFill>
                <a:latin typeface="Times New Roman"/>
                <a:ea typeface="DejaVu Sans"/>
              </a:rPr>
              <a:t>Xây dựng trang web</a:t>
            </a:r>
            <a:endParaRPr b="0" lang="en-US" sz="6600" spc="-1" strike="noStrike">
              <a:latin typeface="Arial"/>
            </a:endParaRPr>
          </a:p>
        </p:txBody>
      </p:sp>
      <p:sp>
        <p:nvSpPr>
          <p:cNvPr id="185" name="PlaceHolder 2"/>
          <p:cNvSpPr>
            <a:spLocks noGrp="1"/>
          </p:cNvSpPr>
          <p:nvPr>
            <p:ph type="subTitle"/>
          </p:nvPr>
        </p:nvSpPr>
        <p:spPr>
          <a:xfrm>
            <a:off x="4047840" y="3174840"/>
            <a:ext cx="8143200" cy="1116720"/>
          </a:xfrm>
          <a:prstGeom prst="rect">
            <a:avLst/>
          </a:prstGeom>
          <a:noFill/>
          <a:ln w="0">
            <a:noFill/>
          </a:ln>
        </p:spPr>
        <p:txBody>
          <a:bodyPr lIns="0" rIns="0" tIns="0" bIns="0" anchor="t">
            <a:normAutofit/>
          </a:bodyPr>
          <a:p>
            <a:pPr marL="228600" indent="-228600" algn="r">
              <a:lnSpc>
                <a:spcPct val="90000"/>
              </a:lnSpc>
              <a:spcBef>
                <a:spcPts val="1001"/>
              </a:spcBef>
              <a:buNone/>
              <a:tabLst>
                <a:tab algn="l" pos="0"/>
              </a:tabLst>
            </a:pPr>
            <a:r>
              <a:rPr b="0" lang="en-GB" sz="5400" spc="-1" strike="noStrike">
                <a:solidFill>
                  <a:srgbClr val="000000"/>
                </a:solidFill>
                <a:latin typeface="Times New Roman"/>
                <a:ea typeface="DejaVu Sans"/>
              </a:rPr>
              <a:t>To-do List</a:t>
            </a:r>
            <a:endParaRPr b="0" lang="en-US" sz="5400" spc="-1" strike="noStrike">
              <a:latin typeface="Arial"/>
            </a:endParaRPr>
          </a:p>
        </p:txBody>
      </p:sp>
      <p:sp>
        <p:nvSpPr>
          <p:cNvPr id="186" name=""/>
          <p:cNvSpPr txBox="1"/>
          <p:nvPr/>
        </p:nvSpPr>
        <p:spPr>
          <a:xfrm>
            <a:off x="1371600" y="4572000"/>
            <a:ext cx="5257800" cy="1114200"/>
          </a:xfrm>
          <a:prstGeom prst="rect">
            <a:avLst/>
          </a:prstGeom>
          <a:noFill/>
          <a:ln w="0">
            <a:noFill/>
          </a:ln>
        </p:spPr>
        <p:txBody>
          <a:bodyPr lIns="90000" rIns="90000" tIns="45000" bIns="45000" anchor="t">
            <a:noAutofit/>
          </a:bodyPr>
          <a:p>
            <a:r>
              <a:rPr b="0" lang="en-US" sz="1800" spc="-1" strike="noStrike">
                <a:latin typeface="Arial"/>
              </a:rPr>
              <a:t>Nguyen Truong Huy</a:t>
            </a:r>
            <a:endParaRPr b="0" lang="en-US" sz="1800" spc="-1" strike="noStrike">
              <a:latin typeface="Arial"/>
            </a:endParaRPr>
          </a:p>
          <a:p>
            <a:r>
              <a:rPr b="0" lang="en-US" sz="1800" spc="-1" strike="noStrike">
                <a:latin typeface="Arial"/>
              </a:rPr>
              <a:t>Truong Nguyen Dang Khuong</a:t>
            </a:r>
            <a:endParaRPr b="0" lang="en-US" sz="1800" spc="-1" strike="noStrike">
              <a:latin typeface="Arial"/>
            </a:endParaRPr>
          </a:p>
          <a:p>
            <a:r>
              <a:rPr b="0" lang="en-US" sz="1800" spc="-1" strike="noStrike">
                <a:latin typeface="Arial"/>
              </a:rPr>
              <a:t>Tran Nhu Long</a:t>
            </a:r>
            <a:endParaRPr b="0" lang="en-US" sz="1800" spc="-1" strike="noStrike">
              <a:latin typeface="Arial"/>
            </a:endParaRPr>
          </a:p>
          <a:p>
            <a:r>
              <a:rPr b="0" lang="en-US" sz="1800" spc="-1" strike="noStrike">
                <a:latin typeface="Arial"/>
              </a:rPr>
              <a:t>Le Hoang Tuan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44400" y="753120"/>
            <a:ext cx="9612720" cy="1080000"/>
          </a:xfrm>
          <a:prstGeom prst="rect">
            <a:avLst/>
          </a:prstGeom>
          <a:noFill/>
          <a:ln w="0">
            <a:noFill/>
          </a:ln>
        </p:spPr>
        <p:txBody>
          <a:bodyPr lIns="90000" rIns="90000" tIns="45000" bIns="45000" anchor="ctr">
            <a:noAutofit/>
          </a:bodyPr>
          <a:p>
            <a:pPr>
              <a:lnSpc>
                <a:spcPct val="90000"/>
              </a:lnSpc>
              <a:buNone/>
            </a:pPr>
            <a:r>
              <a:rPr b="1" lang="en-GB" sz="3600" spc="-1" strike="noStrike">
                <a:solidFill>
                  <a:srgbClr val="ffffff"/>
                </a:solidFill>
                <a:latin typeface="Times New Roman"/>
                <a:ea typeface="DejaVu Sans"/>
              </a:rPr>
              <a:t>Tổng quan </a:t>
            </a:r>
            <a:endParaRPr b="0" lang="en-US" sz="3600" spc="-1" strike="noStrike">
              <a:latin typeface="Arial"/>
            </a:endParaRPr>
          </a:p>
        </p:txBody>
      </p:sp>
      <p:pic>
        <p:nvPicPr>
          <p:cNvPr id="188" name="" descr=""/>
          <p:cNvPicPr/>
          <p:nvPr/>
        </p:nvPicPr>
        <p:blipFill>
          <a:blip r:embed="rId1"/>
          <a:stretch/>
        </p:blipFill>
        <p:spPr>
          <a:xfrm>
            <a:off x="457200" y="2286000"/>
            <a:ext cx="4343040" cy="2171520"/>
          </a:xfrm>
          <a:prstGeom prst="rect">
            <a:avLst/>
          </a:prstGeom>
          <a:ln w="0">
            <a:noFill/>
          </a:ln>
        </p:spPr>
      </p:pic>
      <p:pic>
        <p:nvPicPr>
          <p:cNvPr id="189" name="" descr=""/>
          <p:cNvPicPr/>
          <p:nvPr/>
        </p:nvPicPr>
        <p:blipFill>
          <a:blip r:embed="rId2"/>
          <a:stretch/>
        </p:blipFill>
        <p:spPr>
          <a:xfrm>
            <a:off x="7772400" y="2286000"/>
            <a:ext cx="4017600" cy="2193480"/>
          </a:xfrm>
          <a:prstGeom prst="rect">
            <a:avLst/>
          </a:prstGeom>
          <a:ln w="0">
            <a:noFill/>
          </a:ln>
        </p:spPr>
      </p:pic>
      <p:pic>
        <p:nvPicPr>
          <p:cNvPr id="190" name="" descr=""/>
          <p:cNvPicPr/>
          <p:nvPr/>
        </p:nvPicPr>
        <p:blipFill>
          <a:blip r:embed="rId3"/>
          <a:stretch/>
        </p:blipFill>
        <p:spPr>
          <a:xfrm>
            <a:off x="5257800" y="4543920"/>
            <a:ext cx="2189880" cy="2085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80400" y="753120"/>
            <a:ext cx="9612720" cy="1080000"/>
          </a:xfrm>
          <a:prstGeom prst="rect">
            <a:avLst/>
          </a:prstGeom>
          <a:noFill/>
          <a:ln w="0">
            <a:noFill/>
          </a:ln>
        </p:spPr>
        <p:txBody>
          <a:bodyPr lIns="90000" rIns="90000" tIns="45000" bIns="45000" anchor="ctr">
            <a:noAutofit/>
          </a:bodyPr>
          <a:p>
            <a:pPr>
              <a:lnSpc>
                <a:spcPct val="90000"/>
              </a:lnSpc>
              <a:buNone/>
            </a:pPr>
            <a:r>
              <a:rPr b="1" lang="en-GB" sz="3600" spc="-1" strike="noStrike">
                <a:solidFill>
                  <a:srgbClr val="ffffff"/>
                </a:solidFill>
                <a:latin typeface="Times New Roman"/>
                <a:ea typeface="DejaVu Sans"/>
              </a:rPr>
              <a:t>I.Cài đặt Ganache</a:t>
            </a:r>
            <a:endParaRPr b="0" lang="en-US" sz="3600" spc="-1" strike="noStrike">
              <a:latin typeface="Arial"/>
            </a:endParaRPr>
          </a:p>
        </p:txBody>
      </p:sp>
      <p:sp>
        <p:nvSpPr>
          <p:cNvPr id="192" name="PlaceHolder 2"/>
          <p:cNvSpPr>
            <a:spLocks noGrp="1"/>
          </p:cNvSpPr>
          <p:nvPr>
            <p:ph/>
          </p:nvPr>
        </p:nvSpPr>
        <p:spPr>
          <a:xfrm>
            <a:off x="680400" y="2111040"/>
            <a:ext cx="9612720" cy="2269080"/>
          </a:xfrm>
          <a:prstGeom prst="rect">
            <a:avLst/>
          </a:prstGeom>
          <a:noFill/>
          <a:ln w="0">
            <a:noFill/>
          </a:ln>
        </p:spPr>
        <p:txBody>
          <a:bodyPr lIns="90000" rIns="90000" tIns="45000" bIns="45000" anchor="t">
            <a:normAutofit fontScale="97000"/>
          </a:bodyPr>
          <a:p>
            <a:pPr marL="228600" indent="-228600">
              <a:lnSpc>
                <a:spcPct val="90000"/>
              </a:lnSpc>
              <a:spcBef>
                <a:spcPts val="1001"/>
              </a:spcBef>
              <a:buNone/>
              <a:tabLst>
                <a:tab algn="l" pos="0"/>
              </a:tabLst>
            </a:pPr>
            <a:r>
              <a:rPr b="0" lang="en-GB" sz="2400" spc="-1" strike="noStrike">
                <a:solidFill>
                  <a:srgbClr val="ffffff"/>
                </a:solidFill>
                <a:latin typeface="Times New Roman"/>
                <a:ea typeface="DejaVu Sans"/>
              </a:rPr>
              <a:t>Phần trước ta đã tạo được một Smart Contract thực hiện các thao tác cơ bản của một To-do List. Phần này ta sẽ tiến hành xây dựng trang web tương tác với nó. Đầu tiên, ta sẽ cài đặt </a:t>
            </a:r>
            <a:r>
              <a:rPr b="1" lang="en-GB" sz="2400" spc="-1" strike="noStrike">
                <a:solidFill>
                  <a:srgbClr val="ffffff"/>
                </a:solidFill>
                <a:latin typeface="Times New Roman"/>
                <a:ea typeface="DejaVu Sans"/>
              </a:rPr>
              <a:t>Ganache</a:t>
            </a:r>
            <a:r>
              <a:rPr b="0" lang="en-GB" sz="2400" spc="-1" strike="noStrike">
                <a:solidFill>
                  <a:srgbClr val="ffffff"/>
                </a:solidFill>
                <a:latin typeface="Times New Roman"/>
                <a:ea typeface="DejaVu Sans"/>
              </a:rPr>
              <a:t> để giả lập một mạng Ethereum blockchain chứa SM và dữ liệu của ứng dụng.</a:t>
            </a:r>
            <a:endParaRPr b="0" lang="en-US" sz="2400" spc="-1" strike="noStrike">
              <a:latin typeface="Arial"/>
            </a:endParaRPr>
          </a:p>
          <a:p>
            <a:pPr marL="228600" indent="-228600">
              <a:lnSpc>
                <a:spcPct val="90000"/>
              </a:lnSpc>
              <a:spcBef>
                <a:spcPts val="1001"/>
              </a:spcBef>
              <a:buNone/>
              <a:tabLst>
                <a:tab algn="l" pos="0"/>
              </a:tabLst>
            </a:pP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imes New Roman"/>
                <a:ea typeface="DejaVu Sans"/>
              </a:rPr>
              <a:t>Link tải: </a:t>
            </a:r>
            <a:r>
              <a:rPr b="0" lang="en-GB" sz="2400" spc="-1" strike="noStrike" u="sng">
                <a:solidFill>
                  <a:srgbClr val="ffffff"/>
                </a:solidFill>
                <a:uFillTx/>
                <a:latin typeface="Times New Roman"/>
                <a:ea typeface="DejaVu Sans"/>
              </a:rPr>
              <a:t>https://trufflesuite.com/ganache/</a:t>
            </a:r>
            <a:endParaRPr b="0" lang="en-US" sz="2400" spc="-1" strike="noStrike">
              <a:latin typeface="Arial"/>
            </a:endParaRPr>
          </a:p>
        </p:txBody>
      </p:sp>
      <p:pic>
        <p:nvPicPr>
          <p:cNvPr id="193" name="Picture 2" descr=""/>
          <p:cNvPicPr/>
          <p:nvPr/>
        </p:nvPicPr>
        <p:blipFill>
          <a:blip r:embed="rId1"/>
          <a:srcRect l="0" t="15514" r="37837" b="14800"/>
          <a:stretch/>
        </p:blipFill>
        <p:spPr>
          <a:xfrm>
            <a:off x="6090840" y="3461400"/>
            <a:ext cx="4833000" cy="30474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80400" y="753120"/>
            <a:ext cx="9612720" cy="1080000"/>
          </a:xfrm>
          <a:prstGeom prst="rect">
            <a:avLst/>
          </a:prstGeom>
          <a:noFill/>
          <a:ln w="0">
            <a:noFill/>
          </a:ln>
        </p:spPr>
        <p:txBody>
          <a:bodyPr lIns="90000" rIns="90000" tIns="45000" bIns="45000" anchor="ctr">
            <a:noAutofit/>
          </a:bodyPr>
          <a:p>
            <a:pPr>
              <a:lnSpc>
                <a:spcPct val="90000"/>
              </a:lnSpc>
              <a:buNone/>
            </a:pPr>
            <a:r>
              <a:rPr b="1" lang="en-GB" sz="3600" spc="-1" strike="noStrike">
                <a:solidFill>
                  <a:srgbClr val="ffffff"/>
                </a:solidFill>
                <a:latin typeface="Times New Roman"/>
                <a:ea typeface="DejaVu Sans"/>
              </a:rPr>
              <a:t>I.Cài đặt Ganache</a:t>
            </a:r>
            <a:endParaRPr b="0" lang="en-US" sz="3600" spc="-1" strike="noStrike">
              <a:latin typeface="Arial"/>
            </a:endParaRPr>
          </a:p>
        </p:txBody>
      </p:sp>
      <p:pic>
        <p:nvPicPr>
          <p:cNvPr id="195" name="Content Placeholder 5" descr=""/>
          <p:cNvPicPr/>
          <p:nvPr/>
        </p:nvPicPr>
        <p:blipFill>
          <a:blip r:embed="rId1"/>
          <a:srcRect l="19343" t="13267" r="19949" b="28829"/>
          <a:stretch/>
        </p:blipFill>
        <p:spPr>
          <a:xfrm>
            <a:off x="2081520" y="2802600"/>
            <a:ext cx="6810120" cy="3653280"/>
          </a:xfrm>
          <a:prstGeom prst="rect">
            <a:avLst/>
          </a:prstGeom>
          <a:ln w="0">
            <a:noFill/>
          </a:ln>
        </p:spPr>
      </p:pic>
      <p:sp>
        <p:nvSpPr>
          <p:cNvPr id="196" name="TextBox 6"/>
          <p:cNvSpPr/>
          <p:nvPr/>
        </p:nvSpPr>
        <p:spPr>
          <a:xfrm>
            <a:off x="888480" y="2133720"/>
            <a:ext cx="645624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GB" sz="1800" spc="-1" strike="noStrike">
                <a:solidFill>
                  <a:srgbClr val="ffffff"/>
                </a:solidFill>
                <a:latin typeface="Times New Roman"/>
                <a:ea typeface="DejaVu Sans"/>
              </a:rPr>
              <a:t>Sau khi cài đặt và khởi động Ganache ta có giao diện như bên dưới. </a:t>
            </a:r>
            <a:endParaRPr b="0" lang="en-US" sz="1800" spc="-1" strike="noStrike">
              <a:latin typeface="Arial"/>
            </a:endParaRPr>
          </a:p>
          <a:p>
            <a:pPr>
              <a:lnSpc>
                <a:spcPct val="100000"/>
              </a:lnSpc>
              <a:buNone/>
            </a:pPr>
            <a:r>
              <a:rPr b="0" lang="en-GB" sz="1800" spc="-1" strike="noStrike">
                <a:solidFill>
                  <a:srgbClr val="ffffff"/>
                </a:solidFill>
                <a:latin typeface="Times New Roman"/>
                <a:ea typeface="DejaVu Sans"/>
              </a:rPr>
              <a:t>Địa chỉ RPC Server là </a:t>
            </a:r>
            <a:r>
              <a:rPr b="1" lang="en-GB" sz="1800" spc="-1" strike="noStrike">
                <a:solidFill>
                  <a:srgbClr val="0d0d0d"/>
                </a:solidFill>
                <a:latin typeface="Times New Roman"/>
                <a:ea typeface="DejaVu Sans"/>
              </a:rPr>
              <a:t>HTTP://127.0.0.1:7545 </a:t>
            </a:r>
            <a:endParaRPr b="0" lang="en-US" sz="1800" spc="-1" strike="noStrike">
              <a:latin typeface="Arial"/>
            </a:endParaRPr>
          </a:p>
        </p:txBody>
      </p:sp>
      <p:sp>
        <p:nvSpPr>
          <p:cNvPr id="197" name="Rectangle 7"/>
          <p:cNvSpPr/>
          <p:nvPr/>
        </p:nvSpPr>
        <p:spPr>
          <a:xfrm>
            <a:off x="4785480" y="3253680"/>
            <a:ext cx="1004760" cy="455400"/>
          </a:xfrm>
          <a:prstGeom prst="rect">
            <a:avLst/>
          </a:prstGeom>
          <a:noFill/>
          <a:ln w="3816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80400" y="753120"/>
            <a:ext cx="9612720" cy="1080000"/>
          </a:xfrm>
          <a:prstGeom prst="rect">
            <a:avLst/>
          </a:prstGeom>
          <a:noFill/>
          <a:ln w="0">
            <a:noFill/>
          </a:ln>
        </p:spPr>
        <p:txBody>
          <a:bodyPr lIns="90000" rIns="90000" tIns="45000" bIns="45000" anchor="ctr">
            <a:noAutofit/>
          </a:bodyPr>
          <a:p>
            <a:pPr>
              <a:lnSpc>
                <a:spcPct val="90000"/>
              </a:lnSpc>
              <a:buNone/>
            </a:pPr>
            <a:r>
              <a:rPr b="1" lang="en-GB" sz="3600" spc="-1" strike="noStrike">
                <a:solidFill>
                  <a:srgbClr val="ffffff"/>
                </a:solidFill>
                <a:latin typeface="Times New Roman"/>
                <a:ea typeface="DejaVu Sans"/>
              </a:rPr>
              <a:t>II.Kết nối và thiết lập tài khoản</a:t>
            </a:r>
            <a:endParaRPr b="0" lang="en-US" sz="3600" spc="-1" strike="noStrike">
              <a:latin typeface="Arial"/>
            </a:endParaRPr>
          </a:p>
        </p:txBody>
      </p:sp>
      <p:sp>
        <p:nvSpPr>
          <p:cNvPr id="199" name="PlaceHolder 2"/>
          <p:cNvSpPr>
            <a:spLocks noGrp="1"/>
          </p:cNvSpPr>
          <p:nvPr>
            <p:ph/>
          </p:nvPr>
        </p:nvSpPr>
        <p:spPr>
          <a:xfrm>
            <a:off x="680400" y="2139120"/>
            <a:ext cx="10537920" cy="4407480"/>
          </a:xfrm>
          <a:prstGeom prst="rect">
            <a:avLst/>
          </a:prstGeom>
          <a:noFill/>
          <a:ln w="0">
            <a:noFill/>
          </a:ln>
        </p:spPr>
        <p:txBody>
          <a:bodyPr lIns="90000" rIns="90000" tIns="45000" bIns="45000" anchor="t">
            <a:normAutofit fontScale="95000"/>
          </a:bodyPr>
          <a:p>
            <a:pPr marL="228600" indent="-228600">
              <a:lnSpc>
                <a:spcPct val="90000"/>
              </a:lnSpc>
              <a:spcBef>
                <a:spcPts val="1001"/>
              </a:spcBef>
              <a:buNone/>
              <a:tabLst>
                <a:tab algn="l" pos="0"/>
              </a:tabLst>
            </a:pPr>
            <a:r>
              <a:rPr b="1" lang="en-US" sz="2400" spc="-1" strike="noStrike">
                <a:solidFill>
                  <a:srgbClr val="ffffff"/>
                </a:solidFill>
                <a:latin typeface="Trebuchet MS"/>
                <a:ea typeface="DejaVu Sans"/>
              </a:rPr>
              <a:t>getAccount.js</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bfbfbf"/>
                </a:solidFill>
                <a:latin typeface="Times New Roman"/>
                <a:ea typeface="DejaVu Sans"/>
              </a:rPr>
              <a:t>// Kết nối với Ganache sử dụng địa chỉ được đề cập lúc trước.</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web3 = </a:t>
            </a:r>
            <a:r>
              <a:rPr b="0" lang="en-GB" sz="2400" spc="-1" strike="noStrike">
                <a:solidFill>
                  <a:srgbClr val="ffff00"/>
                </a:solidFill>
                <a:latin typeface="Trebuchet MS"/>
                <a:ea typeface="DejaVu Sans"/>
              </a:rPr>
              <a:t>new</a:t>
            </a:r>
            <a:r>
              <a:rPr b="0" lang="en-GB" sz="2400" spc="-1" strike="noStrike">
                <a:solidFill>
                  <a:srgbClr val="ffffff"/>
                </a:solidFill>
                <a:latin typeface="Trebuchet MS"/>
                <a:ea typeface="DejaVu Sans"/>
              </a:rPr>
              <a:t> Web3(</a:t>
            </a:r>
            <a:r>
              <a:rPr b="0" lang="en-GB" sz="2400" spc="-1" strike="noStrike">
                <a:solidFill>
                  <a:srgbClr val="ffff00"/>
                </a:solidFill>
                <a:latin typeface="Trebuchet MS"/>
                <a:ea typeface="DejaVu Sans"/>
              </a:rPr>
              <a:t>new</a:t>
            </a:r>
            <a:r>
              <a:rPr b="0" lang="en-GB" sz="2400" spc="-1" strike="noStrike">
                <a:solidFill>
                  <a:srgbClr val="ffffff"/>
                </a:solidFill>
                <a:latin typeface="Trebuchet MS"/>
                <a:ea typeface="DejaVu Sans"/>
              </a:rPr>
              <a:t> Web3.providers.HttpProvider(</a:t>
            </a:r>
            <a:r>
              <a:rPr b="0" lang="en-GB" sz="2400" spc="-1" strike="noStrike">
                <a:solidFill>
                  <a:srgbClr val="92d050"/>
                </a:solidFill>
                <a:latin typeface="Trebuchet MS"/>
                <a:ea typeface="DejaVu Sans"/>
              </a:rPr>
              <a:t>'http://localhost:7545</a:t>
            </a:r>
            <a:r>
              <a:rPr b="0" lang="en-GB" sz="2400" spc="-1" strike="noStrike">
                <a:solidFill>
                  <a:srgbClr val="ffffff"/>
                </a:solidFill>
                <a:latin typeface="Trebuchet MS"/>
                <a:ea typeface="DejaVu Sans"/>
              </a:rPr>
              <a:t>'));</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bfbfbf"/>
                </a:solidFill>
                <a:latin typeface="Times New Roman"/>
                <a:ea typeface="DejaVu Sans"/>
              </a:rPr>
              <a:t>// Tạo hàm getAccount để lấy account đầu tiên từ Ganache và đặt nó làm mặc định.</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async </a:t>
            </a:r>
            <a:r>
              <a:rPr b="0" lang="en-GB" sz="2400" spc="-1" strike="noStrike">
                <a:solidFill>
                  <a:srgbClr val="ffff00"/>
                </a:solidFill>
                <a:latin typeface="Trebuchet MS"/>
                <a:ea typeface="DejaVu Sans"/>
              </a:rPr>
              <a:t>function</a:t>
            </a:r>
            <a:r>
              <a:rPr b="0" lang="en-GB" sz="2400" spc="-1" strike="noStrike">
                <a:solidFill>
                  <a:srgbClr val="ffffff"/>
                </a:solidFill>
                <a:latin typeface="Trebuchet MS"/>
                <a:ea typeface="DejaVu Sans"/>
              </a:rPr>
              <a:t> getAccount() {</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    </a:t>
            </a:r>
            <a:r>
              <a:rPr b="0" lang="en-GB" sz="2400" spc="-1" strike="noStrike">
                <a:solidFill>
                  <a:srgbClr val="ffffff"/>
                </a:solidFill>
                <a:latin typeface="Trebuchet MS"/>
                <a:ea typeface="DejaVu Sans"/>
              </a:rPr>
              <a:t>let accounts = await web3.eth.getAccounts();</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    </a:t>
            </a:r>
            <a:r>
              <a:rPr b="0" lang="en-GB" sz="2400" spc="-1" strike="noStrike">
                <a:solidFill>
                  <a:srgbClr val="ffffff"/>
                </a:solidFill>
                <a:latin typeface="Trebuchet MS"/>
                <a:ea typeface="DejaVu Sans"/>
              </a:rPr>
              <a:t>web3.eth.defaultAccount = accounts[0];</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    </a:t>
            </a:r>
            <a:r>
              <a:rPr b="0" lang="en-GB" sz="2400" spc="-1" strike="noStrike">
                <a:solidFill>
                  <a:srgbClr val="ffffff"/>
                </a:solidFill>
                <a:latin typeface="Trebuchet MS"/>
                <a:ea typeface="DejaVu Sans"/>
              </a:rPr>
              <a:t>console.log(web3.eth.defaultAccount + ' </a:t>
            </a:r>
            <a:r>
              <a:rPr b="0" lang="en-GB" sz="2400" spc="-1" strike="noStrike">
                <a:solidFill>
                  <a:srgbClr val="92d050"/>
                </a:solidFill>
                <a:latin typeface="Trebuchet MS"/>
                <a:ea typeface="DejaVu Sans"/>
              </a:rPr>
              <a:t>account detected</a:t>
            </a:r>
            <a:r>
              <a:rPr b="0" lang="en-GB" sz="2400" spc="-1" strike="noStrike">
                <a:solidFill>
                  <a:srgbClr val="ffffff"/>
                </a:solidFill>
                <a:latin typeface="Trebuchet MS"/>
                <a:ea typeface="DejaVu Sans"/>
              </a:rPr>
              <a:t>');</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    </a:t>
            </a:r>
            <a:r>
              <a:rPr b="0" lang="en-GB" sz="2400" spc="-1" strike="noStrike">
                <a:solidFill>
                  <a:srgbClr val="ffff00"/>
                </a:solidFill>
                <a:latin typeface="Trebuchet MS"/>
                <a:ea typeface="DejaVu Sans"/>
              </a:rPr>
              <a:t>return</a:t>
            </a:r>
            <a:r>
              <a:rPr b="0" lang="en-GB" sz="2400" spc="-1" strike="noStrike">
                <a:solidFill>
                  <a:srgbClr val="ffffff"/>
                </a:solidFill>
                <a:latin typeface="Trebuchet MS"/>
                <a:ea typeface="DejaVu Sans"/>
              </a:rPr>
              <a:t> web3.eth.defaultAccount;</a:t>
            </a:r>
            <a:endParaRPr b="0" lang="en-US" sz="2400" spc="-1" strike="noStrike">
              <a:latin typeface="Arial"/>
            </a:endParaRPr>
          </a:p>
          <a:p>
            <a:pPr marL="228600" indent="-228600">
              <a:lnSpc>
                <a:spcPct val="90000"/>
              </a:lnSpc>
              <a:spcBef>
                <a:spcPts val="1001"/>
              </a:spcBef>
              <a:buNone/>
              <a:tabLst>
                <a:tab algn="l" pos="0"/>
              </a:tabLst>
            </a:pPr>
            <a:r>
              <a:rPr b="0" lang="en-GB" sz="2400" spc="-1" strike="noStrike">
                <a:solidFill>
                  <a:srgbClr val="ffffff"/>
                </a:solidFill>
                <a:latin typeface="Trebuchet MS"/>
                <a:ea typeface="DejaVu San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91200" y="753120"/>
            <a:ext cx="9612720" cy="1080000"/>
          </a:xfrm>
          <a:prstGeom prst="rect">
            <a:avLst/>
          </a:prstGeom>
          <a:noFill/>
          <a:ln w="0">
            <a:noFill/>
          </a:ln>
        </p:spPr>
        <p:txBody>
          <a:bodyPr lIns="90000" rIns="90000" tIns="45000" bIns="45000" anchor="ctr">
            <a:noAutofit/>
          </a:bodyPr>
          <a:p>
            <a:pPr>
              <a:lnSpc>
                <a:spcPct val="90000"/>
              </a:lnSpc>
              <a:buNone/>
            </a:pPr>
            <a:r>
              <a:rPr b="1" lang="en-US" sz="3600" spc="-1" strike="noStrike">
                <a:solidFill>
                  <a:srgbClr val="ffffff"/>
                </a:solidFill>
                <a:latin typeface="Times New Roman"/>
                <a:ea typeface="DejaVu Sans"/>
              </a:rPr>
              <a:t>III. Lấy ABI và address của hợp đồng.</a:t>
            </a:r>
            <a:endParaRPr b="0" lang="en-US" sz="3600" spc="-1" strike="noStrike">
              <a:latin typeface="Arial"/>
            </a:endParaRPr>
          </a:p>
        </p:txBody>
      </p:sp>
      <p:sp>
        <p:nvSpPr>
          <p:cNvPr id="201" name="PlaceHolder 2"/>
          <p:cNvSpPr>
            <a:spLocks noGrp="1"/>
          </p:cNvSpPr>
          <p:nvPr>
            <p:ph/>
          </p:nvPr>
        </p:nvSpPr>
        <p:spPr>
          <a:xfrm>
            <a:off x="228600" y="2116080"/>
            <a:ext cx="6412320" cy="3598200"/>
          </a:xfrm>
          <a:prstGeom prst="rect">
            <a:avLst/>
          </a:prstGeom>
          <a:noFill/>
          <a:ln w="0">
            <a:noFill/>
          </a:ln>
        </p:spPr>
        <p:txBody>
          <a:bodyPr lIns="90000" rIns="90000" tIns="45000" bIns="45000" anchor="t">
            <a:noAutofit/>
          </a:bodyPr>
          <a:p>
            <a:pPr marL="457200" indent="-457200">
              <a:lnSpc>
                <a:spcPct val="90000"/>
              </a:lnSpc>
              <a:spcBef>
                <a:spcPts val="1001"/>
              </a:spcBef>
              <a:buClr>
                <a:srgbClr val="ffffff"/>
              </a:buClr>
              <a:buFont typeface="Arial"/>
              <a:buAutoNum type="arabicPeriod"/>
            </a:pPr>
            <a:r>
              <a:rPr b="1" lang="en-US" sz="2400" spc="-1" strike="noStrike">
                <a:solidFill>
                  <a:srgbClr val="ffffff"/>
                </a:solidFill>
                <a:latin typeface="Times New Roman"/>
                <a:ea typeface="DejaVu Sans"/>
              </a:rPr>
              <a:t>Lấy ABI:</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ffffff"/>
                </a:solidFill>
                <a:latin typeface="Times New Roman"/>
                <a:ea typeface="DejaVu Sans"/>
              </a:rPr>
              <a:t>Quay trở lại cửa sổ Solidity compiler ở REMIX IDE nơi ta khởi tạo file todolist.sol . Ấn vào icon ABI để copy đoạn mã ABI.</a:t>
            </a:r>
            <a:r>
              <a:rPr b="0" lang="en-US" sz="2400" spc="-1" strike="noStrike">
                <a:solidFill>
                  <a:srgbClr val="ffffff"/>
                </a:solidFill>
                <a:latin typeface="Times New Roman"/>
                <a:ea typeface="DejaVu Sans"/>
              </a:rPr>
              <a:t>	</a:t>
            </a:r>
            <a:endParaRPr b="0" lang="en-US" sz="2400" spc="-1" strike="noStrike">
              <a:latin typeface="Arial"/>
            </a:endParaRPr>
          </a:p>
        </p:txBody>
      </p:sp>
      <p:pic>
        <p:nvPicPr>
          <p:cNvPr id="202" name="Picture 104" descr=""/>
          <p:cNvPicPr/>
          <p:nvPr/>
        </p:nvPicPr>
        <p:blipFill>
          <a:blip r:embed="rId1"/>
          <a:stretch/>
        </p:blipFill>
        <p:spPr>
          <a:xfrm>
            <a:off x="6471720" y="2071800"/>
            <a:ext cx="4242960" cy="4615560"/>
          </a:xfrm>
          <a:prstGeom prst="rect">
            <a:avLst/>
          </a:prstGeom>
          <a:ln w="0">
            <a:noFill/>
          </a:ln>
        </p:spPr>
      </p:pic>
      <p:sp>
        <p:nvSpPr>
          <p:cNvPr id="203" name="Rectangle 1"/>
          <p:cNvSpPr/>
          <p:nvPr/>
        </p:nvSpPr>
        <p:spPr>
          <a:xfrm>
            <a:off x="7785720" y="6341760"/>
            <a:ext cx="594000" cy="345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nSpc>
                <a:spcPct val="100000"/>
              </a:lnSpc>
              <a:buNone/>
            </a:pPr>
            <a:r>
              <a:rPr b="1" lang="en-US" sz="3600" spc="-1" strike="noStrike">
                <a:solidFill>
                  <a:srgbClr val="ffffff"/>
                </a:solidFill>
                <a:latin typeface="Times New Roman"/>
                <a:ea typeface="DejaVu Sans"/>
              </a:rPr>
              <a:t>III. Lấy ABI và address của hợp đồng.</a:t>
            </a:r>
            <a:endParaRPr b="0" lang="en-US" sz="3600" spc="-1" strike="noStrike">
              <a:latin typeface="Arial"/>
            </a:endParaRPr>
          </a:p>
        </p:txBody>
      </p:sp>
      <p:sp>
        <p:nvSpPr>
          <p:cNvPr id="205" name="TextBox 108"/>
          <p:cNvSpPr/>
          <p:nvPr/>
        </p:nvSpPr>
        <p:spPr>
          <a:xfrm>
            <a:off x="457200" y="2057400"/>
            <a:ext cx="5481360" cy="1503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ffff"/>
                </a:solidFill>
                <a:latin typeface="Times New Roman"/>
                <a:ea typeface="DejaVu Sans"/>
              </a:rPr>
              <a:t>2. Lấy Address</a:t>
            </a:r>
            <a:endParaRPr b="0" lang="en-US" sz="2400" spc="-1" strike="noStrike">
              <a:latin typeface="Arial"/>
            </a:endParaRPr>
          </a:p>
          <a:p>
            <a:pPr>
              <a:lnSpc>
                <a:spcPct val="100000"/>
              </a:lnSpc>
              <a:buNone/>
            </a:pPr>
            <a:endParaRPr b="0" lang="en-US" sz="2400" spc="-1" strike="noStrike">
              <a:latin typeface="Arial"/>
            </a:endParaRPr>
          </a:p>
          <a:p>
            <a:pPr>
              <a:lnSpc>
                <a:spcPct val="100000"/>
              </a:lnSpc>
              <a:buNone/>
            </a:pPr>
            <a:r>
              <a:rPr b="0" lang="en-US" sz="2400" spc="-1" strike="noStrike">
                <a:solidFill>
                  <a:srgbClr val="ffffff"/>
                </a:solidFill>
                <a:latin typeface="Times New Roman"/>
                <a:ea typeface="DejaVu Sans"/>
              </a:rPr>
              <a:t>Mở ganache.</a:t>
            </a:r>
            <a:endParaRPr b="0" lang="en-US" sz="2400" spc="-1" strike="noStrike">
              <a:latin typeface="Arial"/>
            </a:endParaRPr>
          </a:p>
          <a:p>
            <a:pPr>
              <a:lnSpc>
                <a:spcPct val="100000"/>
              </a:lnSpc>
              <a:buNone/>
            </a:pPr>
            <a:r>
              <a:rPr b="0" lang="en-US" sz="2400" spc="-1" strike="noStrike">
                <a:solidFill>
                  <a:srgbClr val="ffffff"/>
                </a:solidFill>
                <a:latin typeface="Times New Roman"/>
                <a:ea typeface="DejaVu Sans"/>
              </a:rPr>
              <a:t>Đến cửa sổ Deploy and run, dán địa chỉ đã copy từ Ganache vào và ấn OK. Tiếp theo ấn vào nút Deploy. Bây giờ hợp đồng đã được deploy và xuất hiện icon copy. Ấn vào ta sẽ copy được địa chỉ.</a:t>
            </a:r>
            <a:r>
              <a:rPr b="0" lang="en-US" sz="2400" spc="-1" strike="noStrike">
                <a:solidFill>
                  <a:srgbClr val="ffffff"/>
                </a:solidFill>
                <a:latin typeface="Trebuchet MS"/>
                <a:ea typeface="DejaVu Sans"/>
              </a:rPr>
              <a:t>	</a:t>
            </a:r>
            <a:endParaRPr b="0" lang="en-US" sz="2400" spc="-1" strike="noStrike">
              <a:latin typeface="Arial"/>
            </a:endParaRPr>
          </a:p>
        </p:txBody>
      </p:sp>
      <p:pic>
        <p:nvPicPr>
          <p:cNvPr id="206" name="Picture 1" descr=""/>
          <p:cNvPicPr/>
          <p:nvPr/>
        </p:nvPicPr>
        <p:blipFill>
          <a:blip r:embed="rId1"/>
          <a:srcRect l="0" t="0" r="0" b="11652"/>
          <a:stretch/>
        </p:blipFill>
        <p:spPr>
          <a:xfrm>
            <a:off x="6638400" y="2057400"/>
            <a:ext cx="2735640" cy="4642200"/>
          </a:xfrm>
          <a:prstGeom prst="rect">
            <a:avLst/>
          </a:prstGeom>
          <a:ln w="0">
            <a:noFill/>
          </a:ln>
        </p:spPr>
      </p:pic>
      <p:sp>
        <p:nvSpPr>
          <p:cNvPr id="207" name="Rectangle 2"/>
          <p:cNvSpPr/>
          <p:nvPr/>
        </p:nvSpPr>
        <p:spPr>
          <a:xfrm>
            <a:off x="6986880" y="5983560"/>
            <a:ext cx="2165400" cy="3009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p:style>
      </p:sp>
      <p:sp>
        <p:nvSpPr>
          <p:cNvPr id="208" name="Rectangle 3"/>
          <p:cNvSpPr/>
          <p:nvPr/>
        </p:nvSpPr>
        <p:spPr>
          <a:xfrm>
            <a:off x="7155360" y="4048200"/>
            <a:ext cx="1703880" cy="2476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nSpc>
                <a:spcPct val="100000"/>
              </a:lnSpc>
              <a:buNone/>
            </a:pPr>
            <a:r>
              <a:rPr b="1" lang="en-US" sz="3600" spc="-1" strike="noStrike">
                <a:solidFill>
                  <a:srgbClr val="ffffff"/>
                </a:solidFill>
                <a:latin typeface="Times New Roman"/>
                <a:ea typeface="DejaVu Sans"/>
              </a:rPr>
              <a:t>III. Lấy ABI và address của hợp đồng.</a:t>
            </a:r>
            <a:endParaRPr b="0" lang="en-US" sz="3600" spc="-1" strike="noStrike">
              <a:latin typeface="Arial"/>
            </a:endParaRPr>
          </a:p>
        </p:txBody>
      </p:sp>
      <p:sp>
        <p:nvSpPr>
          <p:cNvPr id="210" name="TextBox 110"/>
          <p:cNvSpPr/>
          <p:nvPr/>
        </p:nvSpPr>
        <p:spPr>
          <a:xfrm>
            <a:off x="833040" y="2057760"/>
            <a:ext cx="9225000" cy="4387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800" spc="-1" strike="noStrike">
                <a:solidFill>
                  <a:srgbClr val="ffffff"/>
                </a:solidFill>
                <a:latin typeface="Trebuchet MS"/>
                <a:ea typeface="DejaVu Sans"/>
              </a:rPr>
              <a:t>config.js</a:t>
            </a:r>
            <a:endParaRPr b="0" lang="en-US" sz="2800" spc="-1" strike="noStrike">
              <a:latin typeface="Arial"/>
            </a:endParaRPr>
          </a:p>
          <a:p>
            <a:pPr>
              <a:lnSpc>
                <a:spcPct val="100000"/>
              </a:lnSpc>
              <a:buNone/>
            </a:pPr>
            <a:endParaRPr b="0" lang="en-US" sz="2800" spc="-1" strike="noStrike">
              <a:latin typeface="Arial"/>
            </a:endParaRPr>
          </a:p>
          <a:p>
            <a:pPr>
              <a:lnSpc>
                <a:spcPct val="90000"/>
              </a:lnSpc>
              <a:spcBef>
                <a:spcPts val="1001"/>
              </a:spcBef>
              <a:buNone/>
              <a:tabLst>
                <a:tab algn="l" pos="0"/>
              </a:tabLst>
            </a:pPr>
            <a:r>
              <a:rPr b="1" lang="en-US" sz="2000" spc="-1" strike="noStrike">
                <a:solidFill>
                  <a:srgbClr val="ffffff"/>
                </a:solidFill>
                <a:latin typeface="Trebuchet MS"/>
                <a:ea typeface="Noto Sans CJK SC"/>
              </a:rPr>
              <a:t> </a:t>
            </a:r>
            <a:r>
              <a:rPr b="0" lang="en-GB" sz="2000" spc="-1" strike="noStrike">
                <a:solidFill>
                  <a:srgbClr val="bfbfbf"/>
                </a:solidFill>
                <a:latin typeface="Times New Roman"/>
                <a:ea typeface="Noto Sans CJK SC"/>
              </a:rPr>
              <a:t>// Paste đoạn mã ABI vào sau dấu “=”</a:t>
            </a:r>
            <a:endParaRPr b="0" lang="en-US" sz="2000" spc="-1" strike="noStrike">
              <a:latin typeface="Arial"/>
            </a:endParaRPr>
          </a:p>
          <a:p>
            <a:pPr>
              <a:lnSpc>
                <a:spcPct val="90000"/>
              </a:lnSpc>
              <a:spcBef>
                <a:spcPts val="1001"/>
              </a:spcBef>
              <a:buNone/>
              <a:tabLst>
                <a:tab algn="l" pos="0"/>
              </a:tabLst>
            </a:pPr>
            <a:r>
              <a:rPr b="1" lang="en-US" sz="2000" spc="-1" strike="noStrike">
                <a:solidFill>
                  <a:srgbClr val="ffffff"/>
                </a:solidFill>
                <a:latin typeface="Trebuchet MS"/>
                <a:ea typeface="Noto Sans CJK SC"/>
              </a:rPr>
              <a:t>let contractABI = </a:t>
            </a:r>
            <a:r>
              <a:rPr b="1" lang="en-US" sz="2000" spc="-1" strike="noStrike">
                <a:solidFill>
                  <a:srgbClr val="77bc65"/>
                </a:solidFill>
                <a:latin typeface="Trebuchet MS"/>
                <a:ea typeface="Noto Sans CJK SC"/>
              </a:rPr>
              <a:t>[…]</a:t>
            </a:r>
            <a:endParaRPr b="0" lang="en-US" sz="2000" spc="-1" strike="noStrike">
              <a:latin typeface="Arial"/>
            </a:endParaRPr>
          </a:p>
          <a:p>
            <a:pPr>
              <a:lnSpc>
                <a:spcPct val="90000"/>
              </a:lnSpc>
              <a:spcBef>
                <a:spcPts val="1001"/>
              </a:spcBef>
              <a:buNone/>
              <a:tabLst>
                <a:tab algn="l" pos="0"/>
              </a:tabLst>
            </a:pPr>
            <a:r>
              <a:rPr b="1" lang="en-US" sz="2000" spc="-1" strike="noStrike">
                <a:solidFill>
                  <a:srgbClr val="ffffff"/>
                </a:solidFill>
                <a:latin typeface="Trebuchet MS"/>
                <a:ea typeface="Noto Sans CJK SC"/>
              </a:rPr>
              <a:t> </a:t>
            </a:r>
            <a:r>
              <a:rPr b="0" lang="en-GB" sz="2000" spc="-1" strike="noStrike">
                <a:solidFill>
                  <a:srgbClr val="bfbfbf"/>
                </a:solidFill>
                <a:latin typeface="Times New Roman"/>
                <a:ea typeface="Noto Sans CJK SC"/>
              </a:rPr>
              <a:t>// Paste địa chỉ vừa copy ở trên vào sau dấu “=”</a:t>
            </a:r>
            <a:endParaRPr b="0" lang="en-US" sz="2000" spc="-1" strike="noStrike">
              <a:latin typeface="Arial"/>
            </a:endParaRPr>
          </a:p>
          <a:p>
            <a:pPr>
              <a:lnSpc>
                <a:spcPct val="90000"/>
              </a:lnSpc>
              <a:spcBef>
                <a:spcPts val="1001"/>
              </a:spcBef>
              <a:buNone/>
              <a:tabLst>
                <a:tab algn="l" pos="0"/>
              </a:tabLst>
            </a:pPr>
            <a:r>
              <a:rPr b="1" lang="en-US" sz="2000" spc="-1" strike="noStrike">
                <a:solidFill>
                  <a:srgbClr val="ffffff"/>
                </a:solidFill>
                <a:latin typeface="Trebuchet MS"/>
                <a:ea typeface="Noto Sans CJK SC"/>
              </a:rPr>
              <a:t>let contractAddress = </a:t>
            </a:r>
            <a:r>
              <a:rPr b="1" lang="en-US" sz="2000" spc="-1" strike="noStrike">
                <a:solidFill>
                  <a:srgbClr val="92d050"/>
                </a:solidFill>
                <a:latin typeface="Trebuchet MS"/>
                <a:ea typeface="Noto Sans CJK SC"/>
              </a:rPr>
              <a:t>‘0xF3017acEDd455....’;</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80400" y="753120"/>
            <a:ext cx="9612720" cy="1080000"/>
          </a:xfrm>
          <a:prstGeom prst="rect">
            <a:avLst/>
          </a:prstGeom>
          <a:noFill/>
          <a:ln w="0">
            <a:noFill/>
          </a:ln>
        </p:spPr>
        <p:txBody>
          <a:bodyPr lIns="0" rIns="0" tIns="0" bIns="0" anchor="ctr">
            <a:noAutofit/>
          </a:bodyPr>
          <a:p>
            <a:pPr>
              <a:lnSpc>
                <a:spcPct val="90000"/>
              </a:lnSpc>
              <a:buNone/>
            </a:pPr>
            <a:r>
              <a:rPr b="1" lang="en-US" sz="4400" spc="-1" strike="noStrike">
                <a:solidFill>
                  <a:srgbClr val="ffffff"/>
                </a:solidFill>
                <a:latin typeface="Times New Roman"/>
                <a:ea typeface="DejaVu Sans"/>
              </a:rPr>
              <a:t>IV. Cấu trúc file và Demo</a:t>
            </a:r>
            <a:endParaRPr b="0" lang="en-US" sz="4400" spc="-1" strike="noStrike">
              <a:latin typeface="Arial"/>
            </a:endParaRPr>
          </a:p>
        </p:txBody>
      </p:sp>
      <p:pic>
        <p:nvPicPr>
          <p:cNvPr id="212" name="" descr=""/>
          <p:cNvPicPr/>
          <p:nvPr/>
        </p:nvPicPr>
        <p:blipFill>
          <a:blip r:embed="rId1"/>
          <a:stretch/>
        </p:blipFill>
        <p:spPr>
          <a:xfrm>
            <a:off x="3534120" y="2286000"/>
            <a:ext cx="4923720" cy="4409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TM04033917[[fn=Berlin]]</Template>
  <TotalTime>391</TotalTime>
  <Application>LibreOffice/7.3.4.2$Linux_X86_64 LibreOffice_project/30$Build-2</Application>
  <AppVersion>15.0000</AppVersion>
  <Words>470</Words>
  <Paragraphs>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2022-07-22T02:30:31Z</dcterms:created>
  <dc:creator>ADMIN</dc:creator>
  <dc:description/>
  <dc:language>en-US</dc:language>
  <cp:lastModifiedBy/>
  <dcterms:modified xsi:type="dcterms:W3CDTF">2022-07-29T14:26:28Z</dcterms:modified>
  <cp:revision>24</cp:revision>
  <dc:subject/>
  <dc:title>Xây dựng trang web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