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8BF6-4058-CB45-9334-822337C93F3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7260-BFA2-3E46-97FA-7F3FD472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utenberg.org/ebooks/1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image" Target="../media/image2.emf"/><Relationship Id="rId5" Type="http://schemas.openxmlformats.org/officeDocument/2006/relationships/package" Target="../embeddings/Microsoft_Excel_Worksheet3.xlsx"/><Relationship Id="rId6" Type="http://schemas.openxmlformats.org/officeDocument/2006/relationships/image" Target="../media/image3.e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2015067"/>
            <a:ext cx="9144000" cy="1054630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Sentence Classifier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161772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Max Barry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Data Science, General Assembly, Spring 2017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Dave Turner, Instructor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7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Data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40 Books from 40 authors from Project Gutenberg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Example, Middlemarch: </a:t>
            </a:r>
            <a:r>
              <a:rPr lang="en-US" dirty="0" smtClean="0">
                <a:latin typeface="Times" charset="0"/>
                <a:ea typeface="Times" charset="0"/>
                <a:cs typeface="Times" charset="0"/>
                <a:hlinkClick r:id="rId2"/>
              </a:rPr>
              <a:t>https</a:t>
            </a:r>
            <a:r>
              <a:rPr lang="en-US" dirty="0">
                <a:latin typeface="Times" charset="0"/>
                <a:ea typeface="Times" charset="0"/>
                <a:cs typeface="Times" charset="0"/>
                <a:hlinkClick r:id="rId2"/>
              </a:rPr>
              <a:t>://</a:t>
            </a:r>
            <a:r>
              <a:rPr lang="en-US" dirty="0" smtClean="0">
                <a:latin typeface="Times" charset="0"/>
                <a:ea typeface="Times" charset="0"/>
                <a:cs typeface="Times" charset="0"/>
                <a:hlinkClick r:id="rId2"/>
              </a:rPr>
              <a:t>www.gutenberg.org/ebooks/145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Didn’t have a great way to choose which authors, so I picked books I’ve read that are one site. This generally led to 19</a:t>
            </a:r>
            <a:r>
              <a:rPr lang="en-US" baseline="30000" dirty="0" smtClean="0">
                <a:latin typeface="Times" charset="0"/>
                <a:ea typeface="Times" charset="0"/>
                <a:cs typeface="Times" charset="0"/>
              </a:rPr>
              <a:t>th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-century authors.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Some books: Gulliver’s Travels, Frankenstein, Portrait of a Lady, Huck Finn.</a:t>
            </a:r>
          </a:p>
          <a:p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Downloaded Plain Text UTF-8 files onto my computer.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Created a piece of code that runs through the texts via a series of author keys.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The code reads the text file, and puts the text into a python dictionary.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ubl</a:t>
            </a:r>
            <a:r>
              <a:rPr lang="en-US" dirty="0" smtClean="0"/>
              <a:t> /Users/</a:t>
            </a:r>
            <a:r>
              <a:rPr lang="en-US" dirty="0" err="1" smtClean="0"/>
              <a:t>jmax.barry</a:t>
            </a:r>
            <a:r>
              <a:rPr lang="en-US" dirty="0" smtClean="0"/>
              <a:t>/Documents/Coding/</a:t>
            </a:r>
            <a:r>
              <a:rPr lang="en-US" dirty="0" err="1" smtClean="0"/>
              <a:t>DataScience</a:t>
            </a:r>
            <a:r>
              <a:rPr lang="en-US" dirty="0" smtClean="0"/>
              <a:t>/Final/</a:t>
            </a:r>
            <a:r>
              <a:rPr lang="en-US" dirty="0" err="1" smtClean="0"/>
              <a:t>aq_smlsentences.py</a:t>
            </a:r>
            <a:r>
              <a:rPr lang="en-US" dirty="0"/>
              <a:t>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7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importing the texts to a dictionary, created a </a:t>
            </a:r>
            <a:r>
              <a:rPr lang="en-US" dirty="0" err="1" smtClean="0"/>
              <a:t>Dataframe</a:t>
            </a:r>
            <a:r>
              <a:rPr lang="en-US" dirty="0" smtClean="0"/>
              <a:t> with each sentence as a row.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 err="1" smtClean="0"/>
              <a:t>nltk.sentence_tokenizer</a:t>
            </a:r>
            <a:r>
              <a:rPr lang="en-US" dirty="0" smtClean="0"/>
              <a:t> to split the dictionary entries.</a:t>
            </a:r>
          </a:p>
          <a:p>
            <a:pPr lvl="2"/>
            <a:r>
              <a:rPr lang="en-US" dirty="0" smtClean="0"/>
              <a:t>227426 sentence rows.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reated dummy variables for each </a:t>
            </a:r>
            <a:r>
              <a:rPr lang="en-US" dirty="0" smtClean="0"/>
              <a:t>book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/>
              <a:t> C</a:t>
            </a:r>
            <a:r>
              <a:rPr lang="en-US" dirty="0" smtClean="0"/>
              <a:t>reated features which accounted for the presence of punctuation marks and sentence length. </a:t>
            </a:r>
          </a:p>
        </p:txBody>
      </p:sp>
    </p:spTree>
    <p:extLst>
      <p:ext uri="{BB962C8B-B14F-4D97-AF65-F5344CB8AC3E}">
        <p14:creationId xmlns:p14="http://schemas.microsoft.com/office/powerpoint/2010/main" val="121318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Sentences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sklearn.DecisionTreeClassifier</a:t>
            </a:r>
            <a:r>
              <a:rPr lang="en-US" dirty="0" smtClean="0"/>
              <a:t> on each author.</a:t>
            </a:r>
          </a:p>
          <a:p>
            <a:pPr lvl="1"/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74265"/>
              </p:ext>
            </p:extLst>
          </p:nvPr>
        </p:nvGraphicFramePr>
        <p:xfrm>
          <a:off x="1519702" y="2869395"/>
          <a:ext cx="2573996" cy="162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9702" y="2869395"/>
                        <a:ext cx="2573996" cy="1625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6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Data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One column filled with the entire text of each book in subsequent rows.</a:t>
            </a:r>
          </a:p>
          <a:p>
            <a:r>
              <a:rPr lang="en-US" dirty="0" smtClean="0"/>
              <a:t>Removed stop words, punctuation, and applied the </a:t>
            </a:r>
            <a:r>
              <a:rPr lang="en-US" dirty="0" err="1" smtClean="0"/>
              <a:t>nltk</a:t>
            </a:r>
            <a:r>
              <a:rPr lang="en-US" dirty="0" smtClean="0"/>
              <a:t> Snowball stemmer.</a:t>
            </a:r>
          </a:p>
          <a:p>
            <a:r>
              <a:rPr lang="en-US" dirty="0" smtClean="0"/>
              <a:t>Calculated lexical diversity and ran Latent </a:t>
            </a:r>
            <a:r>
              <a:rPr lang="en-US" dirty="0" err="1"/>
              <a:t>D</a:t>
            </a:r>
            <a:r>
              <a:rPr lang="en-US" dirty="0" err="1" smtClean="0"/>
              <a:t>irichlet</a:t>
            </a:r>
            <a:r>
              <a:rPr lang="en-US" dirty="0" smtClean="0"/>
              <a:t> Allocation.</a:t>
            </a:r>
          </a:p>
        </p:txBody>
      </p:sp>
    </p:spTree>
    <p:extLst>
      <p:ext uri="{BB962C8B-B14F-4D97-AF65-F5344CB8AC3E}">
        <p14:creationId xmlns:p14="http://schemas.microsoft.com/office/powerpoint/2010/main" val="101907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73092"/>
              </p:ext>
            </p:extLst>
          </p:nvPr>
        </p:nvGraphicFramePr>
        <p:xfrm>
          <a:off x="8877104" y="1879029"/>
          <a:ext cx="2039425" cy="128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7104" y="1879029"/>
                        <a:ext cx="2039425" cy="1288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706118"/>
              </p:ext>
            </p:extLst>
          </p:nvPr>
        </p:nvGraphicFramePr>
        <p:xfrm>
          <a:off x="6626272" y="1879029"/>
          <a:ext cx="2039424" cy="128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showAsIcon="1" r:id="rId5" imgW="965200" imgH="609600" progId="Excel.Sheet.12">
                  <p:embed/>
                </p:oleObj>
              </mc:Choice>
              <mc:Fallback>
                <p:oleObj name="Worksheet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6272" y="1879029"/>
                        <a:ext cx="2039424" cy="1288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8" y="353549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0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1262</TotalTime>
  <Words>224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Times</vt:lpstr>
      <vt:lpstr>Arial</vt:lpstr>
      <vt:lpstr>Office Theme</vt:lpstr>
      <vt:lpstr>Worksheet</vt:lpstr>
      <vt:lpstr>Sentence Classifier</vt:lpstr>
      <vt:lpstr>Data</vt:lpstr>
      <vt:lpstr>Sentence Data</vt:lpstr>
      <vt:lpstr>Text Sentences Continued</vt:lpstr>
      <vt:lpstr>Book Data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Classifier</dc:title>
  <dc:creator>Max Barry</dc:creator>
  <cp:lastModifiedBy>Max Barry</cp:lastModifiedBy>
  <cp:revision>9</cp:revision>
  <dcterms:created xsi:type="dcterms:W3CDTF">2017-05-16T01:59:23Z</dcterms:created>
  <dcterms:modified xsi:type="dcterms:W3CDTF">2017-05-16T23:03:57Z</dcterms:modified>
</cp:coreProperties>
</file>