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6" r:id="rId3"/>
    <p:sldId id="272" r:id="rId4"/>
    <p:sldId id="268" r:id="rId5"/>
    <p:sldId id="267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57" r:id="rId16"/>
    <p:sldId id="258" r:id="rId17"/>
    <p:sldId id="261" r:id="rId18"/>
    <p:sldId id="279" r:id="rId19"/>
    <p:sldId id="26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B6CE2-6DA4-48BF-BA87-13C2EE05402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3570-FA1E-4B84-ABDE-A90A0E5ED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3570-FA1E-4B84-ABDE-A90A0E5ED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9666-11EA-419D-9400-8771FF94009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0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DBD2-360D-484A-9C50-A2E64066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73256-497C-4504-9DDB-360C1A2E3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Algorithm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44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47CEE7-E493-49C1-A6BD-A9F0BE91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7" y="209100"/>
            <a:ext cx="8135485" cy="64397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8D943E2-32E6-4714-9C74-B5C4757B7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4" t="62171" r="163" b="31037"/>
          <a:stretch/>
        </p:blipFill>
        <p:spPr bwMode="auto">
          <a:xfrm>
            <a:off x="8469936" y="2363777"/>
            <a:ext cx="394208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5DE8B5-BCDA-434A-B280-92A9BD8F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144" y="388162"/>
            <a:ext cx="10139368" cy="5179518"/>
          </a:xfrm>
        </p:spPr>
      </p:pic>
    </p:spTree>
    <p:extLst>
      <p:ext uri="{BB962C8B-B14F-4D97-AF65-F5344CB8AC3E}">
        <p14:creationId xmlns:p14="http://schemas.microsoft.com/office/powerpoint/2010/main" val="292499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04F70-60B4-4B36-9BB4-00444D39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54" y="83820"/>
            <a:ext cx="8810077" cy="6690360"/>
          </a:xfrm>
        </p:spPr>
      </p:pic>
    </p:spTree>
    <p:extLst>
      <p:ext uri="{BB962C8B-B14F-4D97-AF65-F5344CB8AC3E}">
        <p14:creationId xmlns:p14="http://schemas.microsoft.com/office/powerpoint/2010/main" val="44534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F813-4D31-4A44-BD77-4E6294D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28D4-2DAE-4C10-AC5C-A988AA39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greatest common divisor </a:t>
            </a:r>
            <a:r>
              <a:rPr lang="en-US" altLang="ko-KR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US" altLang="ko-KR" dirty="0">
                <a:solidFill>
                  <a:srgbClr val="202124"/>
                </a:solidFill>
              </a:rPr>
              <a:t>== </a:t>
            </a:r>
            <a:r>
              <a:rPr lang="ko-KR" altLang="en-US" dirty="0">
                <a:solidFill>
                  <a:srgbClr val="202124"/>
                </a:solidFill>
              </a:rPr>
              <a:t>최대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ko-KR" altLang="en-US" dirty="0">
                <a:solidFill>
                  <a:srgbClr val="202124"/>
                </a:solidFill>
              </a:rPr>
              <a:t>두 수를 나누는 제일 큰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en-US" altLang="ko-KR" dirty="0">
                <a:solidFill>
                  <a:srgbClr val="202124"/>
                </a:solidFill>
              </a:rPr>
              <a:t>A &lt; B </a:t>
            </a:r>
            <a:r>
              <a:rPr lang="ko-KR" altLang="en-US" dirty="0">
                <a:solidFill>
                  <a:srgbClr val="202124"/>
                </a:solidFill>
              </a:rPr>
              <a:t>일 때</a:t>
            </a:r>
            <a:r>
              <a:rPr lang="en-US" altLang="ko-KR" dirty="0">
                <a:solidFill>
                  <a:srgbClr val="202124"/>
                </a:solidFill>
              </a:rPr>
              <a:t>, 2 ~ A </a:t>
            </a:r>
            <a:r>
              <a:rPr lang="ko-KR" altLang="en-US" dirty="0">
                <a:solidFill>
                  <a:srgbClr val="202124"/>
                </a:solidFill>
              </a:rPr>
              <a:t>를 순회하면서 둘 다 나누어지는 수 중 가장 큰 수를  고르면 되면 안되나</a:t>
            </a:r>
            <a:r>
              <a:rPr lang="en-US" altLang="ko-KR" dirty="0">
                <a:solidFill>
                  <a:srgbClr val="202124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02124"/>
                </a:solidFill>
              </a:rPr>
              <a:t>  </a:t>
            </a:r>
            <a:r>
              <a:rPr lang="en-US" altLang="ko-KR" dirty="0">
                <a:solidFill>
                  <a:srgbClr val="202124"/>
                </a:solidFill>
                <a:sym typeface="Wingdings" panose="05000000000000000000" pitchFamily="2" charset="2"/>
              </a:rPr>
              <a:t> O(N) </a:t>
            </a:r>
            <a:r>
              <a:rPr lang="ko-KR" altLang="en-US" dirty="0">
                <a:solidFill>
                  <a:srgbClr val="202124"/>
                </a:solidFill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olidFill>
                  <a:srgbClr val="202124"/>
                </a:solidFill>
                <a:sym typeface="Wingdings" panose="05000000000000000000" pitchFamily="2" charset="2"/>
              </a:rPr>
              <a:t>시간복잡도</a:t>
            </a:r>
            <a:endParaRPr lang="en-US" altLang="ko-KR" dirty="0">
              <a:solidFill>
                <a:srgbClr val="202124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AC7D0-F4F3-4A21-8105-5F5C6CD9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DE214B-C000-4476-8CF2-647F958EA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29" y="1613743"/>
            <a:ext cx="9602368" cy="4929297"/>
          </a:xfrm>
        </p:spPr>
      </p:pic>
    </p:spTree>
    <p:extLst>
      <p:ext uri="{BB962C8B-B14F-4D97-AF65-F5344CB8AC3E}">
        <p14:creationId xmlns:p14="http://schemas.microsoft.com/office/powerpoint/2010/main" val="100803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58363-CF7D-4E6E-91FB-38907051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2" y="1935960"/>
            <a:ext cx="5537875" cy="42006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47F21-E919-4BD0-B078-9320255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2328"/>
            <a:ext cx="5888718" cy="1409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9B825-06AA-4EAB-BD3D-6F207F3AAC69}"/>
              </a:ext>
            </a:extLst>
          </p:cNvPr>
          <p:cNvSpPr txBox="1"/>
          <p:nvPr/>
        </p:nvSpPr>
        <p:spPr>
          <a:xfrm>
            <a:off x="7335405" y="3976131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사전에 </a:t>
            </a:r>
            <a:r>
              <a:rPr lang="en-US" altLang="ko-KR" dirty="0"/>
              <a:t>num1 &gt; num2 </a:t>
            </a:r>
            <a:r>
              <a:rPr lang="ko-KR" altLang="en-US" dirty="0"/>
              <a:t>임을 체크</a:t>
            </a:r>
          </a:p>
        </p:txBody>
      </p:sp>
    </p:spTree>
    <p:extLst>
      <p:ext uri="{BB962C8B-B14F-4D97-AF65-F5344CB8AC3E}">
        <p14:creationId xmlns:p14="http://schemas.microsoft.com/office/powerpoint/2010/main" val="158606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CE3EE7-419A-452B-8EB1-0E70688F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078" y="2844254"/>
            <a:ext cx="6165844" cy="1615985"/>
          </a:xfrm>
        </p:spPr>
      </p:pic>
    </p:spTree>
    <p:extLst>
      <p:ext uri="{BB962C8B-B14F-4D97-AF65-F5344CB8AC3E}">
        <p14:creationId xmlns:p14="http://schemas.microsoft.com/office/powerpoint/2010/main" val="407197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 </a:t>
            </a:r>
            <a:r>
              <a:rPr lang="ko-KR" altLang="en-US" dirty="0"/>
              <a:t>연산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4FACDE-CBAD-401A-B7AE-F740482E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783938"/>
            <a:ext cx="4401164" cy="3734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5BE14-B02A-42A3-917B-41D75C95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84" y="1726779"/>
            <a:ext cx="3658111" cy="3848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946EE-F55E-42E7-B449-7EF6858C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11" y="1726779"/>
            <a:ext cx="332468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7E41-DF46-4E2E-8937-8D29058B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자리수가 </a:t>
            </a:r>
            <a:r>
              <a:rPr lang="en-US" altLang="ko-KR" dirty="0"/>
              <a:t>1</a:t>
            </a:r>
            <a:r>
              <a:rPr lang="ko-KR" altLang="en-US" dirty="0"/>
              <a:t>인지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15F0-75ED-4A06-AC7A-F6F1CEEF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027920" cy="988645"/>
          </a:xfrm>
        </p:spPr>
        <p:txBody>
          <a:bodyPr/>
          <a:lstStyle/>
          <a:p>
            <a:r>
              <a:rPr lang="en-US" altLang="ko-KR" dirty="0"/>
              <a:t>And, 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C76E-AD47-40E0-B19B-A4E57BAB7AC2}"/>
              </a:ext>
            </a:extLst>
          </p:cNvPr>
          <p:cNvSpPr txBox="1"/>
          <p:nvPr/>
        </p:nvSpPr>
        <p:spPr>
          <a:xfrm>
            <a:off x="5674360" y="3604384"/>
            <a:ext cx="49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225C-1D45-4C4E-B8F8-EE4634766369}"/>
              </a:ext>
            </a:extLst>
          </p:cNvPr>
          <p:cNvSpPr txBox="1"/>
          <p:nvPr/>
        </p:nvSpPr>
        <p:spPr>
          <a:xfrm>
            <a:off x="2875280" y="2903579"/>
            <a:ext cx="347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600" dirty="0"/>
              <a:t>1010 1001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7DB4D-198B-4355-AEF7-4C0954BB7F45}"/>
              </a:ext>
            </a:extLst>
          </p:cNvPr>
          <p:cNvSpPr txBox="1"/>
          <p:nvPr/>
        </p:nvSpPr>
        <p:spPr>
          <a:xfrm>
            <a:off x="2562860" y="3622824"/>
            <a:ext cx="165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5192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9927-84E0-4D4F-AE59-EAA0DBA3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다시한번 생각하기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C3649-CD70-4192-AD47-CACC8A3D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606800" cy="5257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</a:t>
            </a:r>
            <a:r>
              <a:rPr lang="ko-KR" altLang="en-US" spc="600" dirty="0"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0000 0101</a:t>
            </a:r>
          </a:p>
          <a:p>
            <a:pPr>
              <a:lnSpc>
                <a:spcPct val="210000"/>
              </a:lnSpc>
            </a:pPr>
            <a:endParaRPr lang="en-US" altLang="ko-KR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68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0-148D-4BB6-BC5C-A08C4A4D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완전탐색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5DC8-0C7F-4DD0-A5B3-F208B171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단순하게 모든 경우의 수를 확인해보는 기법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데이터의 수와 직결되기 때문에 효율성을 위해서는 거의 사용하지 않으나 기본중의 기본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9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 descr="형광등 전구 윤곽선">
            <a:extLst>
              <a:ext uri="{FF2B5EF4-FFF2-40B4-BE49-F238E27FC236}">
                <a16:creationId xmlns:a16="http://schemas.microsoft.com/office/drawing/2014/main" id="{5F36E914-54DC-4202-9530-9A7858C9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2156301"/>
            <a:ext cx="1599920" cy="1599920"/>
          </a:xfrm>
          <a:prstGeom prst="rect">
            <a:avLst/>
          </a:prstGeom>
        </p:spPr>
      </p:pic>
      <p:pic>
        <p:nvPicPr>
          <p:cNvPr id="9" name="내용 개체 틀 4" descr="형광등 전구 윤곽선">
            <a:extLst>
              <a:ext uri="{FF2B5EF4-FFF2-40B4-BE49-F238E27FC236}">
                <a16:creationId xmlns:a16="http://schemas.microsoft.com/office/drawing/2014/main" id="{0D98E323-C23B-460A-B330-A78E56A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2156301"/>
            <a:ext cx="1599920" cy="1599920"/>
          </a:xfrm>
          <a:prstGeom prst="rect">
            <a:avLst/>
          </a:prstGeom>
        </p:spPr>
      </p:pic>
      <p:pic>
        <p:nvPicPr>
          <p:cNvPr id="10" name="내용 개체 틀 4" descr="형광등 전구 윤곽선">
            <a:extLst>
              <a:ext uri="{FF2B5EF4-FFF2-40B4-BE49-F238E27FC236}">
                <a16:creationId xmlns:a16="http://schemas.microsoft.com/office/drawing/2014/main" id="{77FA4C1F-CA51-4801-BBA8-4B63422B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040" y="2156301"/>
            <a:ext cx="1599920" cy="1599920"/>
          </a:xfrm>
          <a:prstGeom prst="rect">
            <a:avLst/>
          </a:prstGeom>
        </p:spPr>
      </p:pic>
      <p:pic>
        <p:nvPicPr>
          <p:cNvPr id="11" name="내용 개체 틀 4" descr="형광등 전구 윤곽선">
            <a:extLst>
              <a:ext uri="{FF2B5EF4-FFF2-40B4-BE49-F238E27FC236}">
                <a16:creationId xmlns:a16="http://schemas.microsoft.com/office/drawing/2014/main" id="{696F9199-D2AE-44EA-AE65-61FB79E3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80" y="2156301"/>
            <a:ext cx="1599920" cy="1599920"/>
          </a:xfrm>
          <a:prstGeom prst="rect">
            <a:avLst/>
          </a:prstGeom>
        </p:spPr>
      </p:pic>
      <p:pic>
        <p:nvPicPr>
          <p:cNvPr id="12" name="내용 개체 틀 4" descr="형광등 전구 윤곽선">
            <a:extLst>
              <a:ext uri="{FF2B5EF4-FFF2-40B4-BE49-F238E27FC236}">
                <a16:creationId xmlns:a16="http://schemas.microsoft.com/office/drawing/2014/main" id="{D27E12D1-F018-474A-A376-8CF10C9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2156301"/>
            <a:ext cx="1599920" cy="1599920"/>
          </a:xfrm>
          <a:prstGeom prst="rect">
            <a:avLst/>
          </a:prstGeom>
        </p:spPr>
      </p:pic>
      <p:pic>
        <p:nvPicPr>
          <p:cNvPr id="13" name="내용 개체 틀 4" descr="형광등 전구 윤곽선">
            <a:extLst>
              <a:ext uri="{FF2B5EF4-FFF2-40B4-BE49-F238E27FC236}">
                <a16:creationId xmlns:a16="http://schemas.microsoft.com/office/drawing/2014/main" id="{0780FAB9-6957-4186-93A1-02F844E1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4848701"/>
            <a:ext cx="1599920" cy="1599920"/>
          </a:xfrm>
          <a:prstGeom prst="rect">
            <a:avLst/>
          </a:prstGeom>
        </p:spPr>
      </p:pic>
      <p:pic>
        <p:nvPicPr>
          <p:cNvPr id="14" name="내용 개체 틀 4" descr="형광등 전구 윤곽선">
            <a:extLst>
              <a:ext uri="{FF2B5EF4-FFF2-40B4-BE49-F238E27FC236}">
                <a16:creationId xmlns:a16="http://schemas.microsoft.com/office/drawing/2014/main" id="{0601A662-9A21-4C3C-8DDA-650BD67A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4848701"/>
            <a:ext cx="1599920" cy="1599920"/>
          </a:xfrm>
          <a:prstGeom prst="rect">
            <a:avLst/>
          </a:prstGeom>
        </p:spPr>
      </p:pic>
      <p:pic>
        <p:nvPicPr>
          <p:cNvPr id="17" name="내용 개체 틀 4" descr="형광등 전구 윤곽선">
            <a:extLst>
              <a:ext uri="{FF2B5EF4-FFF2-40B4-BE49-F238E27FC236}">
                <a16:creationId xmlns:a16="http://schemas.microsoft.com/office/drawing/2014/main" id="{F0846006-36E2-4106-95B3-6D49222B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4848701"/>
            <a:ext cx="1599920" cy="1599920"/>
          </a:xfrm>
          <a:prstGeom prst="rect">
            <a:avLst/>
          </a:prstGeom>
        </p:spPr>
      </p:pic>
      <p:pic>
        <p:nvPicPr>
          <p:cNvPr id="18" name="그래픽 17" descr="형광등 전구 단색으로 채워진">
            <a:extLst>
              <a:ext uri="{FF2B5EF4-FFF2-40B4-BE49-F238E27FC236}">
                <a16:creationId xmlns:a16="http://schemas.microsoft.com/office/drawing/2014/main" id="{63AC9155-1DDA-4984-B4D4-16B65CA4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815" y="4848701"/>
            <a:ext cx="1449420" cy="1449420"/>
          </a:xfrm>
          <a:prstGeom prst="rect">
            <a:avLst/>
          </a:prstGeom>
        </p:spPr>
      </p:pic>
      <p:pic>
        <p:nvPicPr>
          <p:cNvPr id="21" name="그래픽 20" descr="형광등 전구 단색으로 채워진">
            <a:extLst>
              <a:ext uri="{FF2B5EF4-FFF2-40B4-BE49-F238E27FC236}">
                <a16:creationId xmlns:a16="http://schemas.microsoft.com/office/drawing/2014/main" id="{A111FA31-A9C1-4A19-A75C-DE7E1CC2E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970" y="4848701"/>
            <a:ext cx="1449420" cy="14494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3353B9-6DC5-4295-B286-99713AD4E19F}"/>
              </a:ext>
            </a:extLst>
          </p:cNvPr>
          <p:cNvSpPr txBox="1"/>
          <p:nvPr/>
        </p:nvSpPr>
        <p:spPr>
          <a:xfrm>
            <a:off x="763590" y="1636469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전구가 두개 켜지는 모든 경우의 수를 구하세요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84DEC-0C91-4FEC-AC52-613D26F21F16}"/>
              </a:ext>
            </a:extLst>
          </p:cNvPr>
          <p:cNvSpPr txBox="1"/>
          <p:nvPr/>
        </p:nvSpPr>
        <p:spPr>
          <a:xfrm>
            <a:off x="261357" y="694488"/>
            <a:ext cx="560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 맛보기</a:t>
            </a:r>
          </a:p>
        </p:txBody>
      </p:sp>
    </p:spTree>
    <p:extLst>
      <p:ext uri="{BB962C8B-B14F-4D97-AF65-F5344CB8AC3E}">
        <p14:creationId xmlns:p14="http://schemas.microsoft.com/office/powerpoint/2010/main" val="14312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60445E-ABB8-4E60-B6F5-07F41836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29" y="51547"/>
            <a:ext cx="9079593" cy="6754905"/>
          </a:xfrm>
        </p:spPr>
      </p:pic>
    </p:spTree>
    <p:extLst>
      <p:ext uri="{BB962C8B-B14F-4D97-AF65-F5344CB8AC3E}">
        <p14:creationId xmlns:p14="http://schemas.microsoft.com/office/powerpoint/2010/main" val="49843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938B-2493-4684-8900-725AEF8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binarySearch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A[],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A[i-1] &lt; x &lt;= A[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반환하는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43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31B54-1CDB-405A-AA07-2F625CD7E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1" b="46012"/>
          <a:stretch/>
        </p:blipFill>
        <p:spPr bwMode="auto">
          <a:xfrm>
            <a:off x="223666" y="1711960"/>
            <a:ext cx="6872600" cy="48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0EFA535-DD53-4973-80C2-C98392EF2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5" r="44725" b="10095"/>
          <a:stretch/>
        </p:blipFill>
        <p:spPr bwMode="auto">
          <a:xfrm>
            <a:off x="5759814" y="3163614"/>
            <a:ext cx="5360131" cy="4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6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5B1C-0C56-43B8-8148-BB73A95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ACA6F-0C2B-4AD5-95C6-B805E6003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865867" y="0"/>
            <a:ext cx="10460266" cy="68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CDF05E-AE1A-4862-8921-1707335EC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0" y="-39383"/>
            <a:ext cx="8192900" cy="53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6858599" y="3881717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5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EF0A89-3F46-45C0-A32B-775C5364A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239184" y="539496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3" t="58728" r="-57" b="19398"/>
          <a:stretch/>
        </p:blipFill>
        <p:spPr bwMode="auto">
          <a:xfrm>
            <a:off x="3800522" y="2312295"/>
            <a:ext cx="8152294" cy="435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3C7F-DBB7-4E13-A004-0751FED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읽어보면 좋은 </a:t>
            </a:r>
            <a:r>
              <a:rPr lang="en-US" altLang="ko-KR" dirty="0"/>
              <a:t>Binary Search </a:t>
            </a:r>
            <a:r>
              <a:rPr lang="ko-KR" altLang="en-US" dirty="0"/>
              <a:t>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DDE2-0C12-4805-A893-C00C943A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https://www.acmicpc.net/blog/view/109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125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사용자 지정 1">
      <a:majorFont>
        <a:latin typeface="휴먼둥근헤드라인"/>
        <a:ea typeface="휴먼둥근헤드라인"/>
        <a:cs typeface=""/>
      </a:majorFont>
      <a:minorFont>
        <a:latin typeface="한컴 윤고딕 240"/>
        <a:ea typeface="한컴 윤고딕 240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309</TotalTime>
  <Words>168</Words>
  <Application>Microsoft Office PowerPoint</Application>
  <PresentationFormat>와이드스크린</PresentationFormat>
  <Paragraphs>40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한컴 윤고딕 240</vt:lpstr>
      <vt:lpstr>휴먼둥근헤드라인</vt:lpstr>
      <vt:lpstr>Arial</vt:lpstr>
      <vt:lpstr>Arial Black</vt:lpstr>
      <vt:lpstr>Wingdings 3</vt:lpstr>
      <vt:lpstr>New_Simple01</vt:lpstr>
      <vt:lpstr>Week 3</vt:lpstr>
      <vt:lpstr>완전탐색</vt:lpstr>
      <vt:lpstr>PowerPoint 프레젠테이션</vt:lpstr>
      <vt:lpstr>Binary Search</vt:lpstr>
      <vt:lpstr>Binary Search</vt:lpstr>
      <vt:lpstr>PowerPoint 프레젠테이션</vt:lpstr>
      <vt:lpstr>PowerPoint 프레젠테이션</vt:lpstr>
      <vt:lpstr>PowerPoint 프레젠테이션</vt:lpstr>
      <vt:lpstr>읽어보면 좋은 Binary Search 글</vt:lpstr>
      <vt:lpstr>PowerPoint 프레젠테이션</vt:lpstr>
      <vt:lpstr>PowerPoint 프레젠테이션</vt:lpstr>
      <vt:lpstr>PowerPoint 프레젠테이션</vt:lpstr>
      <vt:lpstr>GCD</vt:lpstr>
      <vt:lpstr>유클리드 호제법</vt:lpstr>
      <vt:lpstr>GCD</vt:lpstr>
      <vt:lpstr>LCM</vt:lpstr>
      <vt:lpstr>Bit 연산</vt:lpstr>
      <vt:lpstr>특정 자리수가 1인지 확인</vt:lpstr>
      <vt:lpstr>2진수 다시한번 생각하기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Yujin</dc:creator>
  <cp:lastModifiedBy>Lee Yujin</cp:lastModifiedBy>
  <cp:revision>79</cp:revision>
  <dcterms:created xsi:type="dcterms:W3CDTF">2021-10-31T05:07:11Z</dcterms:created>
  <dcterms:modified xsi:type="dcterms:W3CDTF">2021-11-05T05:51:26Z</dcterms:modified>
</cp:coreProperties>
</file>