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6996" autoAdjust="0"/>
  </p:normalViewPr>
  <p:slideViewPr>
    <p:cSldViewPr snapToGrid="0">
      <p:cViewPr varScale="1">
        <p:scale>
          <a:sx n="97" d="100"/>
          <a:sy n="97" d="100"/>
        </p:scale>
        <p:origin x="13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6069-525A-416E-A921-6C74C3AC657A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A9B7-5DA2-4815-97DF-4D21C34F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3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Libraries we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Some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Write Path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Betfair</a:t>
            </a:r>
            <a:r>
              <a:rPr lang="en-GB" baseline="0" dirty="0"/>
              <a:t> (workflow)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2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9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4AC7-C553-4469-9D2D-6E3FDC967CD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Kafka – experience report</a:t>
            </a:r>
          </a:p>
          <a:p>
            <a:endParaRPr lang="en-GB" dirty="0"/>
          </a:p>
          <a:p>
            <a:r>
              <a:rPr lang="en-GB" dirty="0"/>
              <a:t>12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0470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 –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Kafka, </a:t>
            </a:r>
            <a:r>
              <a:rPr lang="en-GB" dirty="0" err="1"/>
              <a:t>scalaz</a:t>
            </a:r>
            <a:r>
              <a:rPr lang="en-GB" dirty="0"/>
              <a:t>, fs2</a:t>
            </a:r>
          </a:p>
        </p:txBody>
      </p:sp>
    </p:spTree>
    <p:extLst>
      <p:ext uri="{BB962C8B-B14F-4D97-AF65-F5344CB8AC3E}">
        <p14:creationId xmlns:p14="http://schemas.microsoft.com/office/powerpoint/2010/main" val="208015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 –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Finger tree for storing time series</a:t>
            </a:r>
          </a:p>
          <a:p>
            <a:r>
              <a:rPr lang="en-GB" dirty="0"/>
              <a:t>FSM for workflows</a:t>
            </a:r>
          </a:p>
          <a:p>
            <a:r>
              <a:rPr lang="en-GB" dirty="0"/>
              <a:t>Other types…?</a:t>
            </a:r>
          </a:p>
          <a:p>
            <a:r>
              <a:rPr lang="en-GB" dirty="0"/>
              <a:t>How are they represented in libraries (</a:t>
            </a:r>
            <a:r>
              <a:rPr lang="en-GB" dirty="0" err="1"/>
              <a:t>eg</a:t>
            </a:r>
            <a:r>
              <a:rPr lang="en-GB" dirty="0"/>
              <a:t>. fs2)</a:t>
            </a:r>
          </a:p>
        </p:txBody>
      </p:sp>
    </p:spTree>
    <p:extLst>
      <p:ext uri="{BB962C8B-B14F-4D97-AF65-F5344CB8AC3E}">
        <p14:creationId xmlns:p14="http://schemas.microsoft.com/office/powerpoint/2010/main" val="4558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III -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reason about streams</a:t>
            </a:r>
          </a:p>
          <a:p>
            <a:pPr lvl="1"/>
            <a:r>
              <a:rPr lang="en-GB" dirty="0"/>
              <a:t>Reactive/FRP model? Expressive but cannot prove very much</a:t>
            </a:r>
          </a:p>
          <a:p>
            <a:pPr lvl="1"/>
            <a:r>
              <a:rPr lang="en-GB" dirty="0"/>
              <a:t>Just use monoid/semigroup instead</a:t>
            </a:r>
          </a:p>
          <a:p>
            <a:pPr lvl="2"/>
            <a:r>
              <a:rPr lang="en-GB" dirty="0"/>
              <a:t>Monoid homomorphism</a:t>
            </a:r>
          </a:p>
          <a:p>
            <a:pPr lvl="2"/>
            <a:r>
              <a:rPr lang="en-GB" dirty="0"/>
              <a:t>Action on monoid</a:t>
            </a:r>
          </a:p>
          <a:p>
            <a:pPr lvl="2"/>
            <a:r>
              <a:rPr lang="en-GB" dirty="0"/>
              <a:t>Idempotent operations to deal with “at least once” delivery</a:t>
            </a:r>
          </a:p>
        </p:txBody>
      </p:sp>
    </p:spTree>
    <p:extLst>
      <p:ext uri="{BB962C8B-B14F-4D97-AF65-F5344CB8AC3E}">
        <p14:creationId xmlns:p14="http://schemas.microsoft.com/office/powerpoint/2010/main" val="319400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sic Sans"/>
        <a:ea typeface=""/>
        <a:cs typeface=""/>
      </a:majorFont>
      <a:minorFont>
        <a:latin typeface="Basic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99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Basic Sans</vt:lpstr>
      <vt:lpstr>Calibri</vt:lpstr>
      <vt:lpstr>Office Theme</vt:lpstr>
      <vt:lpstr>Stream Processing</vt:lpstr>
      <vt:lpstr>Part I – Architecture </vt:lpstr>
      <vt:lpstr>Part II – Implementation Details</vt:lpstr>
      <vt:lpstr>Part III -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virtual-hom</dc:title>
  <dc:creator>Jann Müller</dc:creator>
  <cp:lastModifiedBy>Dr. Jann Müller</cp:lastModifiedBy>
  <cp:revision>20</cp:revision>
  <dcterms:created xsi:type="dcterms:W3CDTF">2016-10-05T14:36:05Z</dcterms:created>
  <dcterms:modified xsi:type="dcterms:W3CDTF">2016-10-11T14:55:23Z</dcterms:modified>
</cp:coreProperties>
</file>