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2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6996" autoAdjust="0"/>
  </p:normalViewPr>
  <p:slideViewPr>
    <p:cSldViewPr snapToGrid="0">
      <p:cViewPr>
        <p:scale>
          <a:sx n="70" d="100"/>
          <a:sy n="70" d="100"/>
        </p:scale>
        <p:origin x="237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6069-525A-416E-A921-6C74C3AC657A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A9B7-5DA2-4815-97DF-4D21C34F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v-</a:t>
            </a:r>
            <a:r>
              <a:rPr lang="en-GB" dirty="0" err="1"/>
              <a:t>hom</a:t>
            </a:r>
            <a:r>
              <a:rPr lang="en-GB" dirty="0"/>
              <a:t> lib GHCJS does</a:t>
            </a:r>
            <a:r>
              <a:rPr lang="en-GB" baseline="0" dirty="0"/>
              <a:t> two things: Haskell implementation of virtual-</a:t>
            </a:r>
            <a:r>
              <a:rPr lang="en-GB" baseline="0" dirty="0" err="1"/>
              <a:t>dom</a:t>
            </a:r>
            <a:r>
              <a:rPr lang="en-GB" baseline="0" dirty="0"/>
              <a:t> +”components” inspired by react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</a:t>
            </a:r>
            <a:r>
              <a:rPr lang="en-GB" baseline="0" dirty="0"/>
              <a:t> v-</a:t>
            </a:r>
            <a:r>
              <a:rPr lang="en-GB" baseline="0" dirty="0" err="1"/>
              <a:t>hom</a:t>
            </a:r>
            <a:r>
              <a:rPr lang="en-GB" baseline="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Use </a:t>
            </a:r>
            <a:r>
              <a:rPr lang="en-GB" baseline="0" dirty="0" err="1"/>
              <a:t>reactJS</a:t>
            </a:r>
            <a:r>
              <a:rPr lang="en-GB" baseline="0" dirty="0"/>
              <a:t> + </a:t>
            </a:r>
            <a:r>
              <a:rPr lang="en-GB" baseline="0" dirty="0" err="1"/>
              <a:t>scalaJS</a:t>
            </a:r>
            <a:r>
              <a:rPr lang="en-GB" baseline="0" dirty="0"/>
              <a:t> at work, they are good but have some problems that can be addressed in a pure </a:t>
            </a:r>
            <a:r>
              <a:rPr lang="en-GB" baseline="0" dirty="0" err="1"/>
              <a:t>haskell</a:t>
            </a:r>
            <a:r>
              <a:rPr lang="en-GB" baseline="0" dirty="0"/>
              <a:t> </a:t>
            </a:r>
            <a:r>
              <a:rPr lang="en-GB" baseline="0" dirty="0" err="1"/>
              <a:t>impl</a:t>
            </a:r>
            <a:r>
              <a:rPr lang="en-GB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Popularity of react, maybe even re-use existing components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Principal idea: use lenses everywhere</a:t>
            </a:r>
            <a:r>
              <a:rPr lang="en-GB" baseline="0" dirty="0"/>
              <a:t> and as much as we can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So we are using the to construct the </a:t>
            </a:r>
            <a:r>
              <a:rPr lang="en-GB" baseline="0" dirty="0" err="1"/>
              <a:t>vdom</a:t>
            </a:r>
            <a:r>
              <a:rPr lang="en-GB" baseline="0" dirty="0"/>
              <a:t> elements but also … (NEXT SLIDE)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3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lens to turn a view of the </a:t>
            </a:r>
            <a:r>
              <a:rPr lang="en-GB" i="1" dirty="0"/>
              <a:t>part</a:t>
            </a:r>
            <a:r>
              <a:rPr lang="en-GB" i="0" dirty="0"/>
              <a:t> (b)</a:t>
            </a:r>
            <a:r>
              <a:rPr lang="en-GB" i="0" baseline="0" dirty="0"/>
              <a:t> into a view of the </a:t>
            </a:r>
            <a:r>
              <a:rPr lang="en-GB" i="1" baseline="0" dirty="0"/>
              <a:t>whole</a:t>
            </a:r>
            <a:r>
              <a:rPr lang="en-GB" i="0" baseline="0" dirty="0"/>
              <a:t> (a)</a:t>
            </a:r>
          </a:p>
          <a:p>
            <a:endParaRPr lang="en-GB" i="0" baseline="0" dirty="0"/>
          </a:p>
          <a:p>
            <a:r>
              <a:rPr lang="en-GB" i="0" baseline="0" dirty="0"/>
              <a:t>3 important types (to come)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0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 for “Props” (but different from react because components</a:t>
            </a:r>
            <a:r>
              <a:rPr lang="en-GB" baseline="0" dirty="0"/>
              <a:t> can modify their props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* row, </a:t>
            </a:r>
            <a:r>
              <a:rPr lang="en-GB" baseline="0" dirty="0" err="1"/>
              <a:t>btnDefault</a:t>
            </a:r>
            <a:r>
              <a:rPr lang="en-GB" baseline="0" dirty="0"/>
              <a:t> are aliases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0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2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Plans for future: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Better</a:t>
            </a:r>
            <a:r>
              <a:rPr lang="en-GB" baseline="0" dirty="0"/>
              <a:t> client server interaction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Traversals  &amp; nicer syntax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Performance benchmarks + improvements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Allow</a:t>
            </a:r>
            <a:r>
              <a:rPr lang="en-GB" baseline="0" dirty="0"/>
              <a:t> for some kind of limited commutativity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9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4AC7-C553-4469-9D2D-6E3FDC967CD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mueller/virtual-h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rho/purescript-optic-ui" TargetMode="External"/><Relationship Id="rId5" Type="http://schemas.openxmlformats.org/officeDocument/2006/relationships/hyperlink" Target="https://arianvp.me/lenses-and-prisms-for-modular-clientside-apps/" TargetMode="External"/><Relationship Id="rId4" Type="http://schemas.openxmlformats.org/officeDocument/2006/relationships/hyperlink" Target="https://github.com/j-mueller/virtual-hom-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virtual-</a:t>
            </a:r>
            <a:r>
              <a:rPr lang="en-GB" dirty="0" err="1"/>
              <a:t>hom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7 October 2016</a:t>
            </a:r>
          </a:p>
        </p:txBody>
      </p:sp>
    </p:spTree>
    <p:extLst>
      <p:ext uri="{BB962C8B-B14F-4D97-AF65-F5344CB8AC3E}">
        <p14:creationId xmlns:p14="http://schemas.microsoft.com/office/powerpoint/2010/main" val="10470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 with lenses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PragmataPro" panose="02000509030000020004" pitchFamily="49" charset="0"/>
                <a:cs typeface="PragmataPro" panose="02000509030000020004" pitchFamily="49" charset="0"/>
              </a:rPr>
              <a:t>Given a  </a:t>
            </a:r>
            <a:r>
              <a:rPr lang="en-GB" i="1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View a = a -&gt; HTML (</a:t>
            </a:r>
            <a:r>
              <a:rPr lang="en-GB" i="1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Callback</a:t>
            </a:r>
            <a:r>
              <a:rPr lang="en-GB" i="1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a)</a:t>
            </a:r>
          </a:p>
          <a:p>
            <a:r>
              <a:rPr lang="en-GB" dirty="0">
                <a:ea typeface="PragmataPro" panose="02000509030000020004" pitchFamily="49" charset="0"/>
                <a:cs typeface="PragmataPro" panose="02000509030000020004" pitchFamily="49" charset="0"/>
              </a:rPr>
              <a:t>And a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</a:t>
            </a:r>
            <a:r>
              <a:rPr lang="en-GB" i="1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Lens’ b a </a:t>
            </a:r>
          </a:p>
          <a:p>
            <a:r>
              <a:rPr lang="en-GB" dirty="0">
                <a:ea typeface="PragmataPro" panose="02000509030000020004" pitchFamily="49" charset="0"/>
                <a:cs typeface="PragmataPro" panose="02000509030000020004" pitchFamily="49" charset="0"/>
              </a:rPr>
              <a:t>Make a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View b</a:t>
            </a:r>
          </a:p>
        </p:txBody>
      </p:sp>
    </p:spTree>
    <p:extLst>
      <p:ext uri="{BB962C8B-B14F-4D97-AF65-F5344CB8AC3E}">
        <p14:creationId xmlns:p14="http://schemas.microsoft.com/office/powerpoint/2010/main" val="16991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br>
              <a:rPr lang="en-GB" dirty="0"/>
            </a:br>
            <a:r>
              <a:rPr lang="en-GB" sz="3200" dirty="0"/>
              <a:t>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91" y="1812926"/>
            <a:ext cx="7143750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83" y="5404908"/>
            <a:ext cx="6286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br>
              <a:rPr lang="en-GB" dirty="0"/>
            </a:br>
            <a:r>
              <a:rPr lang="en-GB" sz="3200" dirty="0" err="1"/>
              <a:t>Callbacks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64781"/>
            <a:ext cx="9410700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6383"/>
            <a:ext cx="8077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br>
              <a:rPr lang="en-GB" dirty="0"/>
            </a:br>
            <a:r>
              <a:rPr lang="en-GB" sz="3200" dirty="0"/>
              <a:t>Components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9291"/>
            <a:ext cx="11353800" cy="666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4" y="3681666"/>
            <a:ext cx="10888397" cy="24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br>
              <a:rPr lang="en-GB" dirty="0"/>
            </a:br>
            <a:r>
              <a:rPr lang="en-GB" sz="3200" dirty="0"/>
              <a:t>Combining Components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9291"/>
            <a:ext cx="11353800" cy="666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457100"/>
            <a:ext cx="8495633" cy="719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6" y="3553658"/>
            <a:ext cx="11289242" cy="642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5437079"/>
            <a:ext cx="7630762" cy="650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625" y="63481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 and others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85" y="2908156"/>
            <a:ext cx="5404718" cy="3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5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1" y="365125"/>
            <a:ext cx="2743200" cy="59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3"/>
              </a:rPr>
              <a:t>https://github.com/j-mueller/virtual-hom</a:t>
            </a:r>
            <a:endParaRPr lang="en-GB" dirty="0"/>
          </a:p>
          <a:p>
            <a:r>
              <a:rPr lang="en-GB" dirty="0"/>
              <a:t>Example app: </a:t>
            </a:r>
            <a:r>
              <a:rPr lang="en-GB" dirty="0">
                <a:hlinkClick r:id="rId4"/>
              </a:rPr>
              <a:t>https://github.com/j-mueller/virtual-hom-example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Related work</a:t>
            </a:r>
          </a:p>
          <a:p>
            <a:pPr lvl="1"/>
            <a:r>
              <a:rPr lang="en-GB" dirty="0">
                <a:hlinkClick r:id="rId5"/>
              </a:rPr>
              <a:t>https://arianvp.me/lenses-and-prisms-for-modular-clientside-apps/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https://github.com/zrho/purescript-optic-ui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7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sic Sans"/>
        <a:ea typeface=""/>
        <a:cs typeface=""/>
      </a:majorFont>
      <a:minorFont>
        <a:latin typeface="Basic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218</Words>
  <Application>Microsoft Office PowerPoint</Application>
  <PresentationFormat>Widescreen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Basic Sans</vt:lpstr>
      <vt:lpstr>Calibri</vt:lpstr>
      <vt:lpstr>PragmataPro</vt:lpstr>
      <vt:lpstr>Office Theme</vt:lpstr>
      <vt:lpstr>virtual-hom</vt:lpstr>
      <vt:lpstr>Composition with lenses</vt:lpstr>
      <vt:lpstr>Types Elements</vt:lpstr>
      <vt:lpstr>Types Callbacks</vt:lpstr>
      <vt:lpstr>Types Components</vt:lpstr>
      <vt:lpstr>Types Combining Components</vt:lpstr>
      <vt:lpstr>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virtual-hom</dc:title>
  <dc:creator>Jann Müller</dc:creator>
  <cp:lastModifiedBy>Jann Müller</cp:lastModifiedBy>
  <cp:revision>17</cp:revision>
  <dcterms:created xsi:type="dcterms:W3CDTF">2016-10-05T14:36:05Z</dcterms:created>
  <dcterms:modified xsi:type="dcterms:W3CDTF">2016-10-07T18:46:04Z</dcterms:modified>
</cp:coreProperties>
</file>