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37"/>
  </p:normalViewPr>
  <p:slideViewPr>
    <p:cSldViewPr snapToGrid="0" snapToObjects="1">
      <p:cViewPr>
        <p:scale>
          <a:sx n="75" d="100"/>
          <a:sy n="75" d="100"/>
        </p:scale>
        <p:origin x="3696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45429"/>
            <a:ext cx="6606540" cy="413850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6243533"/>
            <a:ext cx="5829300" cy="2869987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632883"/>
            <a:ext cx="1675924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632883"/>
            <a:ext cx="4930616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963549"/>
            <a:ext cx="6703695" cy="494474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955072"/>
            <a:ext cx="6703695" cy="260032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164417"/>
            <a:ext cx="330327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164417"/>
            <a:ext cx="330327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32886"/>
            <a:ext cx="670369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914016"/>
            <a:ext cx="3288089" cy="142811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4342130"/>
            <a:ext cx="3288089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914016"/>
            <a:ext cx="3304282" cy="142811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4342130"/>
            <a:ext cx="330428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92480"/>
            <a:ext cx="2506801" cy="27736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711539"/>
            <a:ext cx="3934778" cy="84476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566160"/>
            <a:ext cx="2506801" cy="660675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92480"/>
            <a:ext cx="2506801" cy="27736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711539"/>
            <a:ext cx="3934778" cy="84476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566160"/>
            <a:ext cx="2506801" cy="6606753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632886"/>
            <a:ext cx="670369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164417"/>
            <a:ext cx="670369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1017676"/>
            <a:ext cx="17487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9577A-C6CC-794F-9ABA-3A0C7548C271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1017676"/>
            <a:ext cx="262318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1017676"/>
            <a:ext cx="17487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3102-F679-954F-AB06-72D69D34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C5ACC-A78F-9345-8030-9F6158FB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699"/>
            <a:ext cx="7785171" cy="2965157"/>
          </a:xfrm>
          <a:prstGeom prst="rect">
            <a:avLst/>
          </a:prstGeom>
        </p:spPr>
      </p:pic>
      <p:sp>
        <p:nvSpPr>
          <p:cNvPr id="5" name="Pentagon 4">
            <a:extLst>
              <a:ext uri="{FF2B5EF4-FFF2-40B4-BE49-F238E27FC236}">
                <a16:creationId xmlns:a16="http://schemas.microsoft.com/office/drawing/2014/main" id="{1A1A09EC-3133-A648-A94F-E51DCDA6E315}"/>
              </a:ext>
            </a:extLst>
          </p:cNvPr>
          <p:cNvSpPr/>
          <p:nvPr/>
        </p:nvSpPr>
        <p:spPr>
          <a:xfrm>
            <a:off x="222608" y="3233171"/>
            <a:ext cx="849086" cy="26730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71" dirty="0"/>
              <a:t>Step </a:t>
            </a:r>
            <a:r>
              <a:rPr lang="en-US" sz="1671" b="1" dirty="0"/>
              <a:t>1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8020D46-5319-E74D-B316-42DC30AA5470}"/>
              </a:ext>
            </a:extLst>
          </p:cNvPr>
          <p:cNvSpPr/>
          <p:nvPr/>
        </p:nvSpPr>
        <p:spPr>
          <a:xfrm>
            <a:off x="222608" y="6288376"/>
            <a:ext cx="849086" cy="26730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71" dirty="0"/>
              <a:t>Step </a:t>
            </a:r>
            <a:r>
              <a:rPr lang="en-US" sz="1671" b="1" dirty="0"/>
              <a:t>2</a:t>
            </a:r>
            <a:endParaRPr lang="en-US" sz="1671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8D8B98A-0B38-064F-B8FA-B88695BFD432}"/>
              </a:ext>
            </a:extLst>
          </p:cNvPr>
          <p:cNvSpPr/>
          <p:nvPr/>
        </p:nvSpPr>
        <p:spPr>
          <a:xfrm>
            <a:off x="4429606" y="3233171"/>
            <a:ext cx="849086" cy="26730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71" dirty="0"/>
              <a:t>Step </a:t>
            </a:r>
            <a:r>
              <a:rPr lang="en-US" sz="1671" b="1" dirty="0"/>
              <a:t>3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58DB98-6A30-4541-B0B0-47DC2AD86E99}"/>
              </a:ext>
            </a:extLst>
          </p:cNvPr>
          <p:cNvSpPr/>
          <p:nvPr/>
        </p:nvSpPr>
        <p:spPr>
          <a:xfrm>
            <a:off x="4429606" y="7152412"/>
            <a:ext cx="849086" cy="26730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71" dirty="0"/>
              <a:t>Step </a:t>
            </a:r>
            <a:r>
              <a:rPr lang="en-US" sz="1671" b="1" dirty="0"/>
              <a:t>5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D163A11F-8A65-7B4E-B90F-35791B535CC6}"/>
              </a:ext>
            </a:extLst>
          </p:cNvPr>
          <p:cNvSpPr/>
          <p:nvPr/>
        </p:nvSpPr>
        <p:spPr>
          <a:xfrm>
            <a:off x="4429606" y="5324559"/>
            <a:ext cx="849086" cy="26730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71" dirty="0"/>
              <a:t>Step </a:t>
            </a:r>
            <a:r>
              <a:rPr lang="en-US" sz="1671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86AFB-675D-1A44-B687-4692A7781732}"/>
              </a:ext>
            </a:extLst>
          </p:cNvPr>
          <p:cNvSpPr txBox="1"/>
          <p:nvPr/>
        </p:nvSpPr>
        <p:spPr>
          <a:xfrm>
            <a:off x="222609" y="3500475"/>
            <a:ext cx="2694392" cy="34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71" b="1" dirty="0">
                <a:solidFill>
                  <a:schemeClr val="accent1"/>
                </a:solidFill>
              </a:rPr>
              <a:t>Get to Know Your Neighbors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1B972-E41B-F449-AB2D-74441F901E77}"/>
              </a:ext>
            </a:extLst>
          </p:cNvPr>
          <p:cNvSpPr txBox="1"/>
          <p:nvPr/>
        </p:nvSpPr>
        <p:spPr>
          <a:xfrm>
            <a:off x="4429607" y="7444703"/>
            <a:ext cx="3103252" cy="60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71" b="1" dirty="0">
                <a:solidFill>
                  <a:schemeClr val="accent1"/>
                </a:solidFill>
              </a:rPr>
              <a:t>Keep our Neighborhoods Neat and Clean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DE3B1-3F62-FD46-B483-D296176522AE}"/>
              </a:ext>
            </a:extLst>
          </p:cNvPr>
          <p:cNvSpPr txBox="1"/>
          <p:nvPr/>
        </p:nvSpPr>
        <p:spPr>
          <a:xfrm>
            <a:off x="222609" y="6560052"/>
            <a:ext cx="1699440" cy="34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71" b="1" dirty="0">
                <a:solidFill>
                  <a:schemeClr val="accent1"/>
                </a:solidFill>
              </a:rPr>
              <a:t>Don’t be a 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0958E-90C8-F547-B152-3D2E3AA5F004}"/>
              </a:ext>
            </a:extLst>
          </p:cNvPr>
          <p:cNvSpPr txBox="1"/>
          <p:nvPr/>
        </p:nvSpPr>
        <p:spPr>
          <a:xfrm>
            <a:off x="4429610" y="5591864"/>
            <a:ext cx="1835887" cy="34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71" b="1" dirty="0">
                <a:solidFill>
                  <a:schemeClr val="accent1"/>
                </a:solidFill>
              </a:rPr>
              <a:t>Get out and 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A5000-F47A-FD41-96F5-8BFD5E2C769D}"/>
              </a:ext>
            </a:extLst>
          </p:cNvPr>
          <p:cNvSpPr txBox="1"/>
          <p:nvPr/>
        </p:nvSpPr>
        <p:spPr>
          <a:xfrm>
            <a:off x="4429608" y="3500475"/>
            <a:ext cx="2489849" cy="34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71" b="1" dirty="0">
                <a:solidFill>
                  <a:schemeClr val="accent1"/>
                </a:solidFill>
              </a:rPr>
              <a:t>Report Suspicious Activity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763AF-8699-C446-942C-67644614623E}"/>
              </a:ext>
            </a:extLst>
          </p:cNvPr>
          <p:cNvSpPr txBox="1"/>
          <p:nvPr/>
        </p:nvSpPr>
        <p:spPr>
          <a:xfrm>
            <a:off x="222609" y="3837594"/>
            <a:ext cx="3616477" cy="22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Exchange phone numbers (home, work, mobile).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Learn each other’s routines (work schedules, vacation plans, guests’ visits, scheduled workers).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Regularly check on elderly neighbors.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Volunteer to pick up your neighbor’s newspapers when they are gone.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Organize or join a Neighborhood Watch Group for your community.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FFE5F3-E486-7A43-864D-ED12C59820B2}"/>
              </a:ext>
            </a:extLst>
          </p:cNvPr>
          <p:cNvSpPr txBox="1"/>
          <p:nvPr/>
        </p:nvSpPr>
        <p:spPr>
          <a:xfrm>
            <a:off x="222609" y="6985023"/>
            <a:ext cx="3852335" cy="395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Have plenty of lighting around your home; use motion sensors if possible.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Don’t leave windows or doors open, even on a hot day if you’re not home.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Leave lights on inside your home or use timers when you’re gone. 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Lock your car and keep valuables out of sight.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Secure gates and fences that are easily accessible.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Have keys ready when coming home; don’t fumble around at your door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Check your surroundings when approaching your door at night. 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Be wary of solicitors at your door, even in the daytime.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Solitary Females and the elderly are more likely to be targets after dark. If you don’t have to be out, stay home with the doors locked.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8D03AF-DBCD-BB48-87F8-8A1937B9C127}"/>
              </a:ext>
            </a:extLst>
          </p:cNvPr>
          <p:cNvSpPr txBox="1"/>
          <p:nvPr/>
        </p:nvSpPr>
        <p:spPr>
          <a:xfrm>
            <a:off x="4358523" y="3836133"/>
            <a:ext cx="3291936" cy="137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Call 410-887-0872 whenever something looks unusual (strange cars with people in them in front of houses; strangers checking out houses or cars.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Have a pen and paper handy to write down details that could help police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B45655-345D-E547-A5C7-277FEB282615}"/>
              </a:ext>
            </a:extLst>
          </p:cNvPr>
          <p:cNvSpPr txBox="1"/>
          <p:nvPr/>
        </p:nvSpPr>
        <p:spPr>
          <a:xfrm>
            <a:off x="4429606" y="5873905"/>
            <a:ext cx="3103251" cy="11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Walk around your neighborhood or sit on your front porch as much as possible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Encourage you neighbors to get out with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39A7E-7C26-0C41-989E-9546B11727C1}"/>
              </a:ext>
            </a:extLst>
          </p:cNvPr>
          <p:cNvSpPr txBox="1"/>
          <p:nvPr/>
        </p:nvSpPr>
        <p:spPr>
          <a:xfrm>
            <a:off x="4429606" y="8139874"/>
            <a:ext cx="3103252" cy="1378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Pick up trash, even if it’s not yours or in front of your house.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Keep yards maintained and looking good.</a:t>
            </a:r>
          </a:p>
          <a:p>
            <a:pPr marL="265347" indent="-265347">
              <a:buFont typeface="Arial" panose="020B0604020202020204" pitchFamily="34" charset="0"/>
              <a:buChar char="•"/>
            </a:pPr>
            <a:r>
              <a:rPr lang="en-US" sz="1393" dirty="0"/>
              <a:t>Trim hedges that can be used as hiding places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B55893-B46F-FF48-807E-C8AE3098EB3A}"/>
              </a:ext>
            </a:extLst>
          </p:cNvPr>
          <p:cNvCxnSpPr/>
          <p:nvPr/>
        </p:nvCxnSpPr>
        <p:spPr>
          <a:xfrm>
            <a:off x="599319" y="10947396"/>
            <a:ext cx="6729793" cy="0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0071F1-B8B6-334D-97B4-D1F1947C907C}"/>
              </a:ext>
            </a:extLst>
          </p:cNvPr>
          <p:cNvSpPr txBox="1"/>
          <p:nvPr/>
        </p:nvSpPr>
        <p:spPr>
          <a:xfrm>
            <a:off x="466269" y="11144347"/>
            <a:ext cx="7538629" cy="26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4" dirty="0">
                <a:solidFill>
                  <a:srgbClr val="FF0000"/>
                </a:solidFill>
              </a:rPr>
              <a:t>If you see suspicious person or activity, call the police at 410-887-0872. Also let your neighbors know at </a:t>
            </a:r>
            <a:r>
              <a:rPr lang="en-US" sz="1114" dirty="0" err="1">
                <a:solidFill>
                  <a:srgbClr val="FF0000"/>
                </a:solidFill>
              </a:rPr>
              <a:t>NextDoor.com</a:t>
            </a:r>
            <a:endParaRPr lang="en-US" sz="1114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0A4C5D-4506-3B4E-9C38-BCEDA207E2F8}"/>
              </a:ext>
            </a:extLst>
          </p:cNvPr>
          <p:cNvSpPr/>
          <p:nvPr/>
        </p:nvSpPr>
        <p:spPr>
          <a:xfrm>
            <a:off x="4615763" y="9506115"/>
            <a:ext cx="2846011" cy="1212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6" dirty="0"/>
              <a:t>If you are interested in participation in                      Citizens on Patrol (COP) </a:t>
            </a:r>
          </a:p>
          <a:p>
            <a:pPr algn="ctr"/>
            <a:r>
              <a:rPr lang="en-US" sz="1486" dirty="0"/>
              <a:t>contact BCPD: 410-887-5165</a:t>
            </a:r>
          </a:p>
        </p:txBody>
      </p:sp>
    </p:spTree>
    <p:extLst>
      <p:ext uri="{BB962C8B-B14F-4D97-AF65-F5344CB8AC3E}">
        <p14:creationId xmlns:p14="http://schemas.microsoft.com/office/powerpoint/2010/main" val="92352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350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Courneya, Jean-Paul</dc:creator>
  <cp:lastModifiedBy>Courneya, Jean-Paul</cp:lastModifiedBy>
  <cp:revision>2</cp:revision>
  <dcterms:created xsi:type="dcterms:W3CDTF">2021-08-19T19:42:47Z</dcterms:created>
  <dcterms:modified xsi:type="dcterms:W3CDTF">2021-08-20T10:35:16Z</dcterms:modified>
</cp:coreProperties>
</file>