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8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/>
  </p:normalViewPr>
  <p:slideViewPr>
    <p:cSldViewPr snapToGrid="0">
      <p:cViewPr varScale="1">
        <p:scale>
          <a:sx n="75" d="100"/>
          <a:sy n="75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yaz Ahmed" userId="9be8e7bf-97d3-42d6-86da-551319318e66" providerId="ADAL" clId="{5B9C7A37-DA1D-426B-BD9A-0A07385156C6}"/>
    <pc:docChg chg="custSel modSld">
      <pc:chgData name="Niyaz Ahmed" userId="9be8e7bf-97d3-42d6-86da-551319318e66" providerId="ADAL" clId="{5B9C7A37-DA1D-426B-BD9A-0A07385156C6}" dt="2022-12-06T09:39:35.179" v="3" actId="20577"/>
      <pc:docMkLst>
        <pc:docMk/>
      </pc:docMkLst>
      <pc:sldChg chg="modSp mod">
        <pc:chgData name="Niyaz Ahmed" userId="9be8e7bf-97d3-42d6-86da-551319318e66" providerId="ADAL" clId="{5B9C7A37-DA1D-426B-BD9A-0A07385156C6}" dt="2022-12-06T09:39:35.179" v="3" actId="20577"/>
        <pc:sldMkLst>
          <pc:docMk/>
          <pc:sldMk cId="2958185469" sldId="258"/>
        </pc:sldMkLst>
        <pc:spChg chg="mod">
          <ac:chgData name="Niyaz Ahmed" userId="9be8e7bf-97d3-42d6-86da-551319318e66" providerId="ADAL" clId="{5B9C7A37-DA1D-426B-BD9A-0A07385156C6}" dt="2022-12-06T09:39:35.179" v="3" actId="20577"/>
          <ac:spMkLst>
            <pc:docMk/>
            <pc:sldMk cId="2958185469" sldId="258"/>
            <ac:spMk id="8" creationId="{32B21384-5AA1-9645-8A35-0391AC0D5E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2DB5A-8D83-124B-8800-6A846FE50509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BAE1-A538-F540-A4BA-29D41BFA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ackground Frame">
            <a:extLst>
              <a:ext uri="{FF2B5EF4-FFF2-40B4-BE49-F238E27FC236}">
                <a16:creationId xmlns:a16="http://schemas.microsoft.com/office/drawing/2014/main" id="{12F2FCAF-7E43-F643-B855-75E2617F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0546" y="-43815"/>
            <a:ext cx="10159618" cy="7886446"/>
          </a:xfrm>
          <a:custGeom>
            <a:avLst/>
            <a:gdLst>
              <a:gd name="connsiteX0" fmla="*/ 0 w 10159618"/>
              <a:gd name="connsiteY0" fmla="*/ 0 h 7886446"/>
              <a:gd name="connsiteX1" fmla="*/ 0 w 10159618"/>
              <a:gd name="connsiteY1" fmla="*/ 7886447 h 7886446"/>
              <a:gd name="connsiteX2" fmla="*/ 10159619 w 10159618"/>
              <a:gd name="connsiteY2" fmla="*/ 7886447 h 7886446"/>
              <a:gd name="connsiteX3" fmla="*/ 10159619 w 10159618"/>
              <a:gd name="connsiteY3" fmla="*/ 0 h 7886446"/>
              <a:gd name="connsiteX4" fmla="*/ 0 w 10159618"/>
              <a:gd name="connsiteY4" fmla="*/ 0 h 7886446"/>
              <a:gd name="connsiteX5" fmla="*/ 9753219 w 10159618"/>
              <a:gd name="connsiteY5" fmla="*/ 7323836 h 7886446"/>
              <a:gd name="connsiteX6" fmla="*/ 1352931 w 10159618"/>
              <a:gd name="connsiteY6" fmla="*/ 7323836 h 7886446"/>
              <a:gd name="connsiteX7" fmla="*/ 408559 w 10159618"/>
              <a:gd name="connsiteY7" fmla="*/ 6379464 h 7886446"/>
              <a:gd name="connsiteX8" fmla="*/ 408559 w 10159618"/>
              <a:gd name="connsiteY8" fmla="*/ 536194 h 7886446"/>
              <a:gd name="connsiteX9" fmla="*/ 8808974 w 10159618"/>
              <a:gd name="connsiteY9" fmla="*/ 536194 h 7886446"/>
              <a:gd name="connsiteX10" fmla="*/ 9753346 w 10159618"/>
              <a:gd name="connsiteY10" fmla="*/ 1480566 h 7886446"/>
              <a:gd name="connsiteX11" fmla="*/ 9753346 w 10159618"/>
              <a:gd name="connsiteY11" fmla="*/ 7323836 h 78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59618" h="7886446">
                <a:moveTo>
                  <a:pt x="0" y="0"/>
                </a:moveTo>
                <a:lnTo>
                  <a:pt x="0" y="7886447"/>
                </a:lnTo>
                <a:lnTo>
                  <a:pt x="10159619" y="7886447"/>
                </a:lnTo>
                <a:lnTo>
                  <a:pt x="10159619" y="0"/>
                </a:lnTo>
                <a:lnTo>
                  <a:pt x="0" y="0"/>
                </a:lnTo>
                <a:close/>
                <a:moveTo>
                  <a:pt x="9753219" y="7323836"/>
                </a:moveTo>
                <a:lnTo>
                  <a:pt x="1352931" y="7323836"/>
                </a:lnTo>
                <a:cubicBezTo>
                  <a:pt x="831342" y="7323836"/>
                  <a:pt x="408559" y="6901053"/>
                  <a:pt x="408559" y="6379464"/>
                </a:cubicBezTo>
                <a:lnTo>
                  <a:pt x="408559" y="536194"/>
                </a:lnTo>
                <a:lnTo>
                  <a:pt x="8808974" y="536194"/>
                </a:lnTo>
                <a:cubicBezTo>
                  <a:pt x="9330563" y="536194"/>
                  <a:pt x="9753346" y="958977"/>
                  <a:pt x="9753346" y="1480566"/>
                </a:cubicBezTo>
                <a:lnTo>
                  <a:pt x="9753346" y="7323836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EF9C361-7B81-E74B-8DC0-3E6B51E4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693318"/>
            <a:ext cx="8674100" cy="705642"/>
          </a:xfrm>
          <a:prstGeom prst="rect">
            <a:avLst/>
          </a:prstGeom>
        </p:spPr>
        <p:txBody>
          <a:bodyPr/>
          <a:lstStyle>
            <a:lvl1pPr>
              <a:defRPr sz="3100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HIS CERTIFIES THAT">
            <a:extLst>
              <a:ext uri="{FF2B5EF4-FFF2-40B4-BE49-F238E27FC236}">
                <a16:creationId xmlns:a16="http://schemas.microsoft.com/office/drawing/2014/main" id="{83503226-5D2A-194C-A9D5-8F8876826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639150"/>
            <a:ext cx="3382963" cy="37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609494BD-D9F4-A14A-AADA-EF7ABEF7B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 i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HAS SUCCESSFULLY COMPLETED THE TRAINING COURSE">
            <a:extLst>
              <a:ext uri="{FF2B5EF4-FFF2-40B4-BE49-F238E27FC236}">
                <a16:creationId xmlns:a16="http://schemas.microsoft.com/office/drawing/2014/main" id="{66A63EC3-3C12-F642-A16C-25832BBD9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469295"/>
            <a:ext cx="7475220" cy="7939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igned line">
            <a:extLst>
              <a:ext uri="{FF2B5EF4-FFF2-40B4-BE49-F238E27FC236}">
                <a16:creationId xmlns:a16="http://schemas.microsoft.com/office/drawing/2014/main" id="{6334E13E-A9E4-3741-8AEB-E4C98C3E6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03490" y="6165518"/>
            <a:ext cx="2772680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bbon">
            <a:extLst>
              <a:ext uri="{FF2B5EF4-FFF2-40B4-BE49-F238E27FC236}">
                <a16:creationId xmlns:a16="http://schemas.microsoft.com/office/drawing/2014/main" id="{78FB0395-D732-AA42-A738-A51E03AC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3932" y="-43868"/>
            <a:ext cx="623448" cy="1767908"/>
          </a:xfrm>
          <a:custGeom>
            <a:avLst/>
            <a:gdLst>
              <a:gd name="connsiteX0" fmla="*/ 0 w 623448"/>
              <a:gd name="connsiteY0" fmla="*/ 1767909 h 1767908"/>
              <a:gd name="connsiteX1" fmla="*/ 311662 w 623448"/>
              <a:gd name="connsiteY1" fmla="*/ 1561701 h 1767908"/>
              <a:gd name="connsiteX2" fmla="*/ 623449 w 623448"/>
              <a:gd name="connsiteY2" fmla="*/ 1767909 h 1767908"/>
              <a:gd name="connsiteX3" fmla="*/ 623449 w 623448"/>
              <a:gd name="connsiteY3" fmla="*/ 0 h 1767908"/>
              <a:gd name="connsiteX4" fmla="*/ 0 w 623448"/>
              <a:gd name="connsiteY4" fmla="*/ 0 h 176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48" h="1767908">
                <a:moveTo>
                  <a:pt x="0" y="1767909"/>
                </a:moveTo>
                <a:lnTo>
                  <a:pt x="311662" y="1561701"/>
                </a:lnTo>
                <a:lnTo>
                  <a:pt x="623449" y="1767909"/>
                </a:lnTo>
                <a:lnTo>
                  <a:pt x="6234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3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569A78F-BA45-B94F-BC1A-F161CD1F24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9315" y="6219634"/>
            <a:ext cx="2928938" cy="3365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igned line">
            <a:extLst>
              <a:ext uri="{FF2B5EF4-FFF2-40B4-BE49-F238E27FC236}">
                <a16:creationId xmlns:a16="http://schemas.microsoft.com/office/drawing/2014/main" id="{60CE8219-F7C1-C644-B82D-B94628BB2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10619" y="6165518"/>
            <a:ext cx="2772680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4C3F1-6EBC-D548-81F1-838C4FC21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9700" y="5788025"/>
            <a:ext cx="2928938" cy="37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9D626F-1B42-4D45-8427-E5F79FFAE4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019" y="6219634"/>
            <a:ext cx="2928938" cy="3365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1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ertificate of training">
            <a:extLst>
              <a:ext uri="{FF2B5EF4-FFF2-40B4-BE49-F238E27FC236}">
                <a16:creationId xmlns:a16="http://schemas.microsoft.com/office/drawing/2014/main" id="{F6D31BC9-D494-1143-97AE-92279A72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0" y="977152"/>
            <a:ext cx="8674100" cy="963407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CERTIFICATE</a:t>
            </a:r>
            <a:r>
              <a:rPr lang="en-US" dirty="0"/>
              <a:t> </a:t>
            </a:r>
            <a:br>
              <a:rPr lang="en-US" dirty="0"/>
            </a:br>
            <a:r>
              <a:rPr lang="en-US" sz="1600" dirty="0">
                <a:latin typeface="Comic Sans MS" panose="030F0702030302020204" pitchFamily="66" charset="0"/>
              </a:rPr>
              <a:t>OF Appreciation</a:t>
            </a:r>
          </a:p>
        </p:txBody>
      </p:sp>
      <p:sp>
        <p:nvSpPr>
          <p:cNvPr id="7" name="This certifies that">
            <a:extLst>
              <a:ext uri="{FF2B5EF4-FFF2-40B4-BE49-F238E27FC236}">
                <a16:creationId xmlns:a16="http://schemas.microsoft.com/office/drawing/2014/main" id="{5A3DAFDA-D756-754C-B165-791C32338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639150"/>
            <a:ext cx="3382963" cy="375094"/>
          </a:xfrm>
        </p:spPr>
        <p:txBody>
          <a:bodyPr/>
          <a:lstStyle/>
          <a:p>
            <a:r>
              <a:rPr lang="en-US" dirty="0"/>
              <a:t>This certifies that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32B21384-5AA1-9645-8A35-0391AC0D5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</p:spPr>
        <p:txBody>
          <a:bodyPr/>
          <a:lstStyle/>
          <a:p>
            <a:r>
              <a:rPr lang="en-US" dirty="0"/>
              <a:t>XYZ</a:t>
            </a:r>
          </a:p>
        </p:txBody>
      </p:sp>
      <p:sp>
        <p:nvSpPr>
          <p:cNvPr id="9" name="Has successfully completed the training course">
            <a:extLst>
              <a:ext uri="{FF2B5EF4-FFF2-40B4-BE49-F238E27FC236}">
                <a16:creationId xmlns:a16="http://schemas.microsoft.com/office/drawing/2014/main" id="{5042ECEC-2263-644B-AF60-893835EF6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469295"/>
            <a:ext cx="7475220" cy="793984"/>
          </a:xfrm>
        </p:spPr>
        <p:txBody>
          <a:bodyPr/>
          <a:lstStyle/>
          <a:p>
            <a:r>
              <a:rPr lang="en-US" dirty="0"/>
              <a:t>has successfully completed training</a:t>
            </a:r>
          </a:p>
        </p:txBody>
      </p:sp>
      <p:sp>
        <p:nvSpPr>
          <p:cNvPr id="2" name="Rowan Murphy, Sr. Videographer">
            <a:extLst>
              <a:ext uri="{FF2B5EF4-FFF2-40B4-BE49-F238E27FC236}">
                <a16:creationId xmlns:a16="http://schemas.microsoft.com/office/drawing/2014/main" id="{637870CD-1370-534A-A145-25E94DCA54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9315" y="6219634"/>
            <a:ext cx="2928938" cy="336550"/>
          </a:xfrm>
        </p:spPr>
        <p:txBody>
          <a:bodyPr/>
          <a:lstStyle/>
          <a:p>
            <a:r>
              <a:rPr lang="en-US" b="1" dirty="0"/>
              <a:t>Signature</a:t>
            </a:r>
          </a:p>
        </p:txBody>
      </p:sp>
      <p:sp>
        <p:nvSpPr>
          <p:cNvPr id="3" name="June 04, 20XX">
            <a:extLst>
              <a:ext uri="{FF2B5EF4-FFF2-40B4-BE49-F238E27FC236}">
                <a16:creationId xmlns:a16="http://schemas.microsoft.com/office/drawing/2014/main" id="{DA7566AE-2CCA-B946-8BA6-18DCAD4EEF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9700" y="5788025"/>
            <a:ext cx="2928938" cy="377825"/>
          </a:xfrm>
        </p:spPr>
        <p:txBody>
          <a:bodyPr/>
          <a:lstStyle/>
          <a:p>
            <a:r>
              <a:rPr lang="en-US" dirty="0"/>
              <a:t>Date.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C0C887FF-1B23-BF44-8E17-F2E5EABE0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019" y="6219634"/>
            <a:ext cx="2928938" cy="336550"/>
          </a:xfrm>
        </p:spPr>
        <p:txBody>
          <a:bodyPr/>
          <a:lstStyle/>
          <a:p>
            <a:r>
              <a:rPr lang="en-US" b="1" dirty="0"/>
              <a:t> Date   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47945-92C2-F2CC-13E3-E15A71DAC7BE}"/>
              </a:ext>
            </a:extLst>
          </p:cNvPr>
          <p:cNvSpPr txBox="1"/>
          <p:nvPr/>
        </p:nvSpPr>
        <p:spPr>
          <a:xfrm>
            <a:off x="1920240" y="5788025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9581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9703"/>
      </a:accent1>
      <a:accent2>
        <a:srgbClr val="5D0E5E"/>
      </a:accent2>
      <a:accent3>
        <a:srgbClr val="A5A5A5"/>
      </a:accent3>
      <a:accent4>
        <a:srgbClr val="F2A700"/>
      </a:accent4>
      <a:accent5>
        <a:srgbClr val="8F1690"/>
      </a:accent5>
      <a:accent6>
        <a:srgbClr val="5E0F5E"/>
      </a:accent6>
      <a:hlink>
        <a:srgbClr val="000000"/>
      </a:hlink>
      <a:folHlink>
        <a:srgbClr val="D69403"/>
      </a:folHlink>
    </a:clrScheme>
    <a:fontScheme name="Custom 1">
      <a:majorFont>
        <a:latin typeface="Garamond"/>
        <a:ea typeface=""/>
        <a:cs typeface=""/>
      </a:majorFont>
      <a:minorFont>
        <a:latin typeface="Candar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Training_tm00001116_WAC_AP_SL_v3" id="{EB12E84A-A4FD-44A0-9EDF-D789579168EA}" vid="{A992E8D7-8C5B-4640-AE19-9D0321DB9C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5ADACF-CBA8-4D85-BA9D-906CDA90D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94BE9-BC8B-4C4B-AA32-C8094CE72FE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F619B5-5AA5-428A-8201-EE282E26E6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training</Template>
  <TotalTime>17</TotalTime>
  <Words>18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Candara</vt:lpstr>
      <vt:lpstr>Comic Sans MS</vt:lpstr>
      <vt:lpstr>Garamond</vt:lpstr>
      <vt:lpstr>Office Theme</vt:lpstr>
      <vt:lpstr>CERTIFICATE  OF 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PARTICIPATION</dc:title>
  <dc:creator>Niyaz Ahmed</dc:creator>
  <cp:lastModifiedBy>Mahesh Babu</cp:lastModifiedBy>
  <cp:revision>7</cp:revision>
  <dcterms:created xsi:type="dcterms:W3CDTF">2022-12-06T09:20:30Z</dcterms:created>
  <dcterms:modified xsi:type="dcterms:W3CDTF">2023-07-26T08:33:20Z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