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539" r:id="rId3"/>
    <p:sldId id="260" r:id="rId4"/>
    <p:sldId id="540" r:id="rId5"/>
    <p:sldId id="541" r:id="rId6"/>
    <p:sldId id="289" r:id="rId7"/>
    <p:sldId id="542" r:id="rId8"/>
    <p:sldId id="543" r:id="rId9"/>
    <p:sldId id="54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8053-C215-4F1B-B034-F2CEC3A12651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86552-9209-4EF2-8CFF-E55CDE485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84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81;p1:notes">
            <a:extLst>
              <a:ext uri="{FF2B5EF4-FFF2-40B4-BE49-F238E27FC236}">
                <a16:creationId xmlns:a16="http://schemas.microsoft.com/office/drawing/2014/main" id="{6239290D-3E94-FAD0-7910-CDA7DFA9C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7" name="Google Shape;82;p1:notes">
            <a:extLst>
              <a:ext uri="{FF2B5EF4-FFF2-40B4-BE49-F238E27FC236}">
                <a16:creationId xmlns:a16="http://schemas.microsoft.com/office/drawing/2014/main" id="{1D7A565E-33A6-6574-9D57-CFC2299100B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097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393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30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478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3907A-1C36-3163-8823-39841831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8931A-C565-4B1C-A936-B5CA39C7CD04}" type="datetimeFigureOut">
              <a:rPr lang="en-US"/>
              <a:pPr>
                <a:defRPr/>
              </a:pPr>
              <a:t>8/19/2024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5672E-874D-F919-479C-F31C3BA8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98ECE-D04C-C905-0358-5B5D39EB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BF32D-9D31-4CD0-8B17-4D91DA246A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2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D64DB-4A11-4A09-0DCC-22DCD5F4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980CB-B09E-44F2-B85A-CC28BFF3936C}" type="datetimeFigureOut">
              <a:rPr lang="en-US"/>
              <a:pPr>
                <a:defRPr/>
              </a:pPr>
              <a:t>8/19/2024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2C25F-F2EA-6F3C-AA22-17672639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7625-2F75-2E9C-173F-813E0BCA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B05AD-D529-4C46-BA41-798F8AAE7F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6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307AB-A758-7ACF-1EF5-39524460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4204F-497E-4357-BC10-5017874068A6}" type="datetimeFigureOut">
              <a:rPr lang="en-US"/>
              <a:pPr>
                <a:defRPr/>
              </a:pPr>
              <a:t>8/19/2024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3595D-F878-D090-2021-A9C3B17B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7D67-0477-0305-7A3A-F5100530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B7426-2160-4114-9A12-2143FC7026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399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672"/>
              </a:spcBef>
              <a:spcAft>
                <a:spcPts val="0"/>
              </a:spcAft>
              <a:buClr>
                <a:srgbClr val="888888"/>
              </a:buClr>
              <a:buSzPts val="336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4"/>
              </a:spcBef>
              <a:spcAft>
                <a:spcPts val="0"/>
              </a:spcAft>
              <a:buClr>
                <a:srgbClr val="888888"/>
              </a:buClr>
              <a:buSzPts val="25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" name="Google Shape;14;p5">
            <a:extLst>
              <a:ext uri="{FF2B5EF4-FFF2-40B4-BE49-F238E27FC236}">
                <a16:creationId xmlns:a16="http://schemas.microsoft.com/office/drawing/2014/main" id="{DA90ECB4-5A99-18ED-D6A7-280396D61411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15;p5">
            <a:extLst>
              <a:ext uri="{FF2B5EF4-FFF2-40B4-BE49-F238E27FC236}">
                <a16:creationId xmlns:a16="http://schemas.microsoft.com/office/drawing/2014/main" id="{4E98BFAF-269A-752B-8FFA-422CB155D1FD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16;p5">
            <a:extLst>
              <a:ext uri="{FF2B5EF4-FFF2-40B4-BE49-F238E27FC236}">
                <a16:creationId xmlns:a16="http://schemas.microsoft.com/office/drawing/2014/main" id="{209C6DAC-36B0-A431-08C5-015D8A87F9A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732BFBD3-3A94-49FD-90AB-D2D0890F1E46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6997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 sz="4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457200" lvl="0" indent="-228600" algn="l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 sz="216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36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" name="Google Shape;26;p7">
            <a:extLst>
              <a:ext uri="{FF2B5EF4-FFF2-40B4-BE49-F238E27FC236}">
                <a16:creationId xmlns:a16="http://schemas.microsoft.com/office/drawing/2014/main" id="{9EEDF353-4C94-1A51-9B4E-266144ABD1CB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27;p7">
            <a:extLst>
              <a:ext uri="{FF2B5EF4-FFF2-40B4-BE49-F238E27FC236}">
                <a16:creationId xmlns:a16="http://schemas.microsoft.com/office/drawing/2014/main" id="{F972E414-C475-FD52-1DCC-A4C153BCD37D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3B75AAB7-8282-D53A-6274-FFF4F87D311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AAD0773F-BC41-4673-8580-9B75BA127ADF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2594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2pPr>
            <a:lvl3pPr marL="1371600" lvl="2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2pPr>
            <a:lvl3pPr marL="1371600" lvl="2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9pPr>
          </a:lstStyle>
          <a:p>
            <a:endParaRPr/>
          </a:p>
        </p:txBody>
      </p:sp>
      <p:sp>
        <p:nvSpPr>
          <p:cNvPr id="2" name="Google Shape;33;p8">
            <a:extLst>
              <a:ext uri="{FF2B5EF4-FFF2-40B4-BE49-F238E27FC236}">
                <a16:creationId xmlns:a16="http://schemas.microsoft.com/office/drawing/2014/main" id="{0F873A22-B656-B70D-AE94-2F4A1E02829F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7F472728-65B9-BEA8-E2AB-50A7502E2B8F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35;p8">
            <a:extLst>
              <a:ext uri="{FF2B5EF4-FFF2-40B4-BE49-F238E27FC236}">
                <a16:creationId xmlns:a16="http://schemas.microsoft.com/office/drawing/2014/main" id="{C4CC17D8-46D2-D015-B142-41A7C8CA2BF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631F808A-BE66-40C6-A28B-D1952CC78A5C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2370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;p11">
            <a:extLst>
              <a:ext uri="{FF2B5EF4-FFF2-40B4-BE49-F238E27FC236}">
                <a16:creationId xmlns:a16="http://schemas.microsoft.com/office/drawing/2014/main" id="{B8D0276B-A5BA-701B-29D0-8A840E481603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52;p11">
            <a:extLst>
              <a:ext uri="{FF2B5EF4-FFF2-40B4-BE49-F238E27FC236}">
                <a16:creationId xmlns:a16="http://schemas.microsoft.com/office/drawing/2014/main" id="{2CA0BFC4-CB42-33F6-DD82-90444FE9E527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53;p11">
            <a:extLst>
              <a:ext uri="{FF2B5EF4-FFF2-40B4-BE49-F238E27FC236}">
                <a16:creationId xmlns:a16="http://schemas.microsoft.com/office/drawing/2014/main" id="{EFB5FE0E-85F5-D188-5D1D-0CF2891166A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695F859B-F2B4-4294-AF96-B530928DD219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8265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sz="216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4766736" y="273054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41960" algn="l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1pPr>
            <a:lvl2pPr marL="914400" lvl="1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marL="1371600" lvl="2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3pPr>
            <a:lvl4pPr marL="1828800" lvl="3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 sz="2160"/>
            </a:lvl4pPr>
            <a:lvl5pPr marL="2286000" lvl="4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»"/>
              <a:defRPr sz="2160"/>
            </a:lvl5pPr>
            <a:lvl6pPr marL="2743200" lvl="5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6pPr>
            <a:lvl7pPr marL="3200400" lvl="6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7pPr>
            <a:lvl8pPr marL="3657600" lvl="7" indent="-365759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8pPr>
            <a:lvl9pPr marL="4114800" lvl="8" indent="-365759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2286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1pPr>
            <a:lvl2pPr marL="914400" lvl="1" indent="-22860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2pPr>
            <a:lvl3pPr marL="1371600" lvl="2" indent="-228600" algn="l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080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2" name="Google Shape;58;p12">
            <a:extLst>
              <a:ext uri="{FF2B5EF4-FFF2-40B4-BE49-F238E27FC236}">
                <a16:creationId xmlns:a16="http://schemas.microsoft.com/office/drawing/2014/main" id="{78EB4BF1-BC07-9A40-4FD1-AD2C8E2A778A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59;p12">
            <a:extLst>
              <a:ext uri="{FF2B5EF4-FFF2-40B4-BE49-F238E27FC236}">
                <a16:creationId xmlns:a16="http://schemas.microsoft.com/office/drawing/2014/main" id="{1689CE93-5AD8-9DEA-6A9B-F428A0FB2A13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60;p12">
            <a:extLst>
              <a:ext uri="{FF2B5EF4-FFF2-40B4-BE49-F238E27FC236}">
                <a16:creationId xmlns:a16="http://schemas.microsoft.com/office/drawing/2014/main" id="{86AFF95E-0204-1B12-9DC7-506EB65C43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B946C5B2-E8B8-4013-A7F1-46B158A9F482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6143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sz="216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2286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1pPr>
            <a:lvl2pPr marL="914400" lvl="1" indent="-22860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2pPr>
            <a:lvl3pPr marL="1371600" lvl="2" indent="-228600" algn="l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080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2" name="Google Shape;65;p13">
            <a:extLst>
              <a:ext uri="{FF2B5EF4-FFF2-40B4-BE49-F238E27FC236}">
                <a16:creationId xmlns:a16="http://schemas.microsoft.com/office/drawing/2014/main" id="{6830560B-EC46-0D2D-393A-2FE48266FD45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66;p13">
            <a:extLst>
              <a:ext uri="{FF2B5EF4-FFF2-40B4-BE49-F238E27FC236}">
                <a16:creationId xmlns:a16="http://schemas.microsoft.com/office/drawing/2014/main" id="{C8DB439E-052B-358D-1FA5-E685A6392079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67;p13">
            <a:extLst>
              <a:ext uri="{FF2B5EF4-FFF2-40B4-BE49-F238E27FC236}">
                <a16:creationId xmlns:a16="http://schemas.microsoft.com/office/drawing/2014/main" id="{10608590-4128-59A2-58E9-A09775FEF5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3E1E7C7B-C7D3-419A-A00C-6260B9E8BA37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3134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833020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71;p14">
            <a:extLst>
              <a:ext uri="{FF2B5EF4-FFF2-40B4-BE49-F238E27FC236}">
                <a16:creationId xmlns:a16="http://schemas.microsoft.com/office/drawing/2014/main" id="{B9A4786C-67EA-6C04-CA3D-F992D59290ED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72;p14">
            <a:extLst>
              <a:ext uri="{FF2B5EF4-FFF2-40B4-BE49-F238E27FC236}">
                <a16:creationId xmlns:a16="http://schemas.microsoft.com/office/drawing/2014/main" id="{2AA6D83F-AFD4-54A0-CD63-BAB24C5CAACA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73;p14">
            <a:extLst>
              <a:ext uri="{FF2B5EF4-FFF2-40B4-BE49-F238E27FC236}">
                <a16:creationId xmlns:a16="http://schemas.microsoft.com/office/drawing/2014/main" id="{0762581D-3ED7-3FA0-E761-039876C13F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456F98DD-0713-4981-BE72-6777F706CC00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1630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285039" y="1828803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7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77;p15">
            <a:extLst>
              <a:ext uri="{FF2B5EF4-FFF2-40B4-BE49-F238E27FC236}">
                <a16:creationId xmlns:a16="http://schemas.microsoft.com/office/drawing/2014/main" id="{17DA1089-C8A2-E22B-F7F8-36C6B7096E3C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78;p15">
            <a:extLst>
              <a:ext uri="{FF2B5EF4-FFF2-40B4-BE49-F238E27FC236}">
                <a16:creationId xmlns:a16="http://schemas.microsoft.com/office/drawing/2014/main" id="{420D58EF-0EAF-56BB-8E42-CE9DCE9BC03A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79;p15">
            <a:extLst>
              <a:ext uri="{FF2B5EF4-FFF2-40B4-BE49-F238E27FC236}">
                <a16:creationId xmlns:a16="http://schemas.microsoft.com/office/drawing/2014/main" id="{D29183DB-5A01-7B98-BB1F-F72734E3D48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7A754393-AC14-454F-A816-D59A145642EC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504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801D7-1939-0553-5E67-A22FC28F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7D29A-0C92-4523-9896-D9652EC576B2}" type="datetimeFigureOut">
              <a:rPr lang="en-US"/>
              <a:pPr>
                <a:defRPr/>
              </a:pPr>
              <a:t>8/19/2024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C8B85-1B14-EE11-13F3-127FED42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23CF1-EBBD-A551-2A94-5F2759A6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D0544-02C6-4C17-909A-13488D02DF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893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A9A36-F1DA-3FA1-A396-666A72CE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Tx/>
              <a:buFontTx/>
              <a:buNone/>
              <a:defRPr kern="1200"/>
            </a:lvl1pPr>
          </a:lstStyle>
          <a:p>
            <a:pPr>
              <a:defRPr/>
            </a:pPr>
            <a:fld id="{CDB6FADF-BAB5-446B-A17D-DD63085ABEB1}" type="datetimeFigureOut">
              <a:rPr lang="en-IN"/>
              <a:pPr>
                <a:defRPr/>
              </a:pPr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DB651-D4AE-77A8-E5A9-D59C080E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Tx/>
              <a:buFontTx/>
              <a:buNone/>
              <a:defRPr kern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9730-C064-0035-C593-35984FE8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Tx/>
              <a:buFontTx/>
              <a:buNone/>
              <a:defRPr kern="1200"/>
            </a:lvl1pPr>
          </a:lstStyle>
          <a:p>
            <a:pPr>
              <a:defRPr/>
            </a:pPr>
            <a:fld id="{68CD4C68-2984-4322-AC21-F4A5D84B5DE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2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CEC3E-474D-98B2-3DD8-0EC2FF85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20673-274D-4247-8161-F61D3918377A}" type="datetimeFigureOut">
              <a:rPr lang="en-US"/>
              <a:pPr>
                <a:defRPr/>
              </a:pPr>
              <a:t>8/19/2024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8E6C9-CE10-54A4-6BF2-3C303594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4E9F0-4F49-EB73-7BA3-253B9F8D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55397-1D80-4F70-B204-8003AEC844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701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F3347DC-8727-FA52-4FB3-EE5F5608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45F1D-49E8-4AA5-A8D5-1F2A72032E7E}" type="datetimeFigureOut">
              <a:rPr lang="en-US"/>
              <a:pPr>
                <a:defRPr/>
              </a:pPr>
              <a:t>8/19/2024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464574-2B9D-B193-E3D1-685B45C9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14629F-CF96-8490-DD5A-8503BD83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1FACD-FEE9-420D-9319-52C846BCA4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3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EACE3BD-2A0C-3143-4897-C3B07CFE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43E46-4A0A-4700-BB68-A713045AC50C}" type="datetimeFigureOut">
              <a:rPr lang="en-US"/>
              <a:pPr>
                <a:defRPr/>
              </a:pPr>
              <a:t>8/19/2024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446A335-4366-4386-F3DB-BFBE5534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8C4C4E-AAC8-42C6-1613-DD4D6B7E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9C8EB-1648-4CB3-B1E5-AF02A07CF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82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63E63F7-92CB-461C-9F5A-288ECCB5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26748-7D61-4F99-BCB5-561B2FE29A7C}" type="datetimeFigureOut">
              <a:rPr lang="en-US"/>
              <a:pPr>
                <a:defRPr/>
              </a:pPr>
              <a:t>8/19/2024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E55E5BB-53D1-4D75-2095-0BE40C81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F9A2BE-1BD1-1D98-0C9B-04ECC323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82E88-B8D5-4CC6-A63E-A393B6012B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4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1534290-0A37-B6B5-FECC-D8098B24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8F073-1C86-4EAE-8379-A2D7EC9CB060}" type="datetimeFigureOut">
              <a:rPr lang="en-US"/>
              <a:pPr>
                <a:defRPr/>
              </a:pPr>
              <a:t>8/19/2024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D5B8E33-EEE4-B14A-5DD7-9AB6B8B7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5030C33-B194-8041-4198-76B96221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356E0-C946-47CA-89DE-E46AEC7150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72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6AE7F19-7B8D-7C13-C65A-C0B9FB1F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07218-745A-4FC1-A09B-6783154A3601}" type="datetimeFigureOut">
              <a:rPr lang="en-US"/>
              <a:pPr>
                <a:defRPr/>
              </a:pPr>
              <a:t>8/19/2024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242A6CA-9380-BC38-7749-26166894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137C3C-1528-39A5-2D44-3E37D4E2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F6067-6868-471D-89D0-31576D514F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51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061425-9B74-76D6-1FE8-DA3A496D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1DA97-5C18-459E-9042-212CCF63C04F}" type="datetimeFigureOut">
              <a:rPr lang="en-US"/>
              <a:pPr>
                <a:defRPr/>
              </a:pPr>
              <a:t>8/19/2024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CD01D3-2325-A61A-CE46-FC100BAE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CFFE4B-DD12-E0F2-761A-99A133B9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BADD7-0AAB-4DF4-A47E-DEFC59C867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91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05FE634-3DDB-58D6-B65B-BE2DECE51D2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0AB312F-655A-B928-C716-7B725F4CBF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B2B1-EA7F-E5F9-DD89-79D9DBE92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4D4F82-FCE3-45D0-9DA8-4EAC396B1C73}" type="datetimeFigureOut">
              <a:rPr lang="en-US"/>
              <a:pPr>
                <a:defRPr/>
              </a:pPr>
              <a:t>8/19/2024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376E-95ED-9CAB-4DDF-2479CA091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89FE-5D9F-0550-7A9D-3F8704A2B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B1F2F54-862E-40C7-885D-8EBAC84A39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25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>
            <a:extLst>
              <a:ext uri="{FF2B5EF4-FFF2-40B4-BE49-F238E27FC236}">
                <a16:creationId xmlns:a16="http://schemas.microsoft.com/office/drawing/2014/main" id="{EFE614AC-EC4A-B4E4-7ACC-6E26956314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80"/>
              <a:buFont typeface="Calibri"/>
              <a:buNone/>
              <a:defRPr sz="4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>
            <a:extLst>
              <a:ext uri="{FF2B5EF4-FFF2-40B4-BE49-F238E27FC236}">
                <a16:creationId xmlns:a16="http://schemas.microsoft.com/office/drawing/2014/main" id="{7F8325A5-9F04-4697-D767-81F7DC3A26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marR="0" lvl="0" indent="-441960" algn="l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8619" algn="l" rtl="0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–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»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>
            <a:extLst>
              <a:ext uri="{FF2B5EF4-FFF2-40B4-BE49-F238E27FC236}">
                <a16:creationId xmlns:a16="http://schemas.microsoft.com/office/drawing/2014/main" id="{F6EFBDA3-C7EA-130B-3318-E5BCC90F082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20" b="0" i="0" u="none" strike="noStrike" kern="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9;p4">
            <a:extLst>
              <a:ext uri="{FF2B5EF4-FFF2-40B4-BE49-F238E27FC236}">
                <a16:creationId xmlns:a16="http://schemas.microsoft.com/office/drawing/2014/main" id="{87A4DB0D-33F7-1C38-286C-F33035BD150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20" b="0" i="0" u="none" strike="noStrike" kern="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4">
            <a:extLst>
              <a:ext uri="{FF2B5EF4-FFF2-40B4-BE49-F238E27FC236}">
                <a16:creationId xmlns:a16="http://schemas.microsoft.com/office/drawing/2014/main" id="{093857D4-A9C7-C39D-5327-36B1215EEB6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320" b="0" i="0" u="none" strike="noStrike" kern="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fld id="{EB1CB48F-56D5-4B48-AE23-5667BEA3CB19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64369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spmuranchi.ac.in/pdf/Blog/srs_template-ieee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spmuranchi.ac.in/pdf/Blog/srs_template-ieee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docs.google.com/document/d/1V-9IElsbqoUTJ1S-xvtcT92V30dMCduvBuLP2eDZNr8/ed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57580" y="597535"/>
            <a:ext cx="10953115" cy="2253615"/>
          </a:xfrm>
          <a:effectLst>
            <a:outerShdw dist="63500" sx="1000" sy="1000" algn="ctr" rotWithShape="0">
              <a:schemeClr val="accent2">
                <a:lumMod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(21CC505PC)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  <a:sym typeface="+mn-ea"/>
              </a:rPr>
              <a:t>SOFTWARE ENGINEERING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03225" y="2979420"/>
            <a:ext cx="11456987" cy="3192145"/>
          </a:xfrm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LAB EXERCISE - 1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pitchFamily="34" charset="0"/>
              </a:rPr>
              <a:t>SRS DOCUMENT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TOPIC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IEEE – SRS (SOFTWARE REQUIREMENTS SPECIFICATION)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grpSp>
        <p:nvGrpSpPr>
          <p:cNvPr id="2052" name="Group 14"/>
          <p:cNvGrpSpPr/>
          <p:nvPr/>
        </p:nvGrpSpPr>
        <p:grpSpPr>
          <a:xfrm>
            <a:off x="403225" y="61913"/>
            <a:ext cx="11456988" cy="1116012"/>
            <a:chOff x="376972" y="40036"/>
            <a:chExt cx="11456149" cy="111615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0123" y="40036"/>
              <a:ext cx="1069848" cy="86994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972" y="83215"/>
              <a:ext cx="1069848" cy="74403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2289" y="83214"/>
              <a:ext cx="1069848" cy="77156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9" name="Rectangle 8"/>
            <p:cNvSpPr/>
            <p:nvPr/>
          </p:nvSpPr>
          <p:spPr>
            <a:xfrm>
              <a:off x="448405" y="905335"/>
              <a:ext cx="1904860" cy="25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UPPAL CAMPUS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89920" y="902160"/>
              <a:ext cx="1903274" cy="25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NARAYANGUDA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/>
            <a:srcRect l="7635" t="13601" r="2078" b="14170"/>
            <a:stretch>
              <a:fillRect/>
            </a:stretch>
          </p:blipFill>
          <p:spPr>
            <a:xfrm>
              <a:off x="10346348" y="46291"/>
              <a:ext cx="1069848" cy="85588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2" name="Rectangle 11"/>
            <p:cNvSpPr/>
            <p:nvPr/>
          </p:nvSpPr>
          <p:spPr>
            <a:xfrm>
              <a:off x="9929847" y="902160"/>
              <a:ext cx="1903274" cy="25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IBRAHIMPATNAM</a:t>
              </a:r>
            </a:p>
          </p:txBody>
        </p:sp>
      </p:grpSp>
      <p:sp>
        <p:nvSpPr>
          <p:cNvPr id="16" name="Subtitle 4"/>
          <p:cNvSpPr txBox="1"/>
          <p:nvPr/>
        </p:nvSpPr>
        <p:spPr>
          <a:xfrm>
            <a:off x="1822926" y="5485130"/>
            <a:ext cx="8690610" cy="137287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B MADHURIKA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Assistant Professor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Arial Black" panose="020B0A04020102020204" pitchFamily="34" charset="0"/>
              </a:rPr>
              <a:t>CSE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4C2011-CB98-AFD9-F4E2-001DA0B74FF5}"/>
              </a:ext>
            </a:extLst>
          </p:cNvPr>
          <p:cNvSpPr txBox="1">
            <a:spLocks/>
          </p:cNvSpPr>
          <p:nvPr/>
        </p:nvSpPr>
        <p:spPr>
          <a:xfrm>
            <a:off x="1717675" y="2986088"/>
            <a:ext cx="8756650" cy="14700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SOFTWARE ENGINEERING LAB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(21CC505PC)</a:t>
            </a:r>
            <a:endParaRPr kumimoji="0" lang="en-IN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B2759EB-3A1F-0019-5640-C12C58EEFBB0}"/>
              </a:ext>
            </a:extLst>
          </p:cNvPr>
          <p:cNvSpPr txBox="1">
            <a:spLocks/>
          </p:cNvSpPr>
          <p:nvPr/>
        </p:nvSpPr>
        <p:spPr>
          <a:xfrm>
            <a:off x="2895600" y="4298950"/>
            <a:ext cx="6400800" cy="20637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MADHURIKA BUDARAJU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ASSISTANT PROFESSOR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KMIT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EA12-7CFA-A347-0C1E-3BF9D876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SYLLABUS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8A0B4-1085-F116-40A3-2CC16AE1C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83" y="1362074"/>
            <a:ext cx="10610170" cy="460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7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EA12-7CFA-A347-0C1E-3BF9D876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SYLLABUS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2A12B-776F-905D-6241-DEC3ACC36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7" y="1641573"/>
            <a:ext cx="5856709" cy="323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9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What is an SRS Document?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351454" y="1437535"/>
            <a:ext cx="11220060" cy="367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SRS stands for </a:t>
            </a:r>
            <a:r>
              <a:rPr lang="en-US" sz="2400" dirty="0">
                <a:solidFill>
                  <a:srgbClr val="FF0000"/>
                </a:solidFill>
              </a:rPr>
              <a:t>Software Requirements Specification</a:t>
            </a:r>
            <a:r>
              <a:rPr lang="en-US" sz="24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is a detailed document that describes </a:t>
            </a:r>
            <a:r>
              <a:rPr lang="en-US" sz="2400" dirty="0">
                <a:solidFill>
                  <a:srgbClr val="FF0000"/>
                </a:solidFill>
              </a:rPr>
              <a:t>what a software product is supposed to do.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Think of it as a </a:t>
            </a:r>
            <a:r>
              <a:rPr lang="en-US" sz="2400" dirty="0">
                <a:solidFill>
                  <a:srgbClr val="FF0000"/>
                </a:solidFill>
              </a:rPr>
              <a:t>blueprint for software development</a:t>
            </a:r>
            <a:r>
              <a:rPr lang="en-US" sz="2400" dirty="0"/>
              <a:t>, much like an architect's plan for a building.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Why is an SRS Document Needed?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351454" y="1437535"/>
            <a:ext cx="11220060" cy="367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Clarity and Understanding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Guides Development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Communication Tool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Manages Changes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Helps in Testing</a:t>
            </a:r>
          </a:p>
        </p:txBody>
      </p:sp>
    </p:spTree>
    <p:extLst>
      <p:ext uri="{BB962C8B-B14F-4D97-AF65-F5344CB8AC3E}">
        <p14:creationId xmlns:p14="http://schemas.microsoft.com/office/powerpoint/2010/main" val="80535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IEEE - SRS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>
              <a:hlinkClick r:id="rId3"/>
            </a:endParaRPr>
          </a:p>
          <a:p>
            <a:pPr>
              <a:buNone/>
            </a:pPr>
            <a:r>
              <a:rPr lang="en-US" sz="1600" dirty="0">
                <a:hlinkClick r:id="rId3"/>
              </a:rPr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>
                <a:hlinkClick r:id="rId3"/>
              </a:rPr>
              <a:t>     </a:t>
            </a:r>
            <a:endParaRPr lang="en-US" u="sng" dirty="0">
              <a:hlinkClick r:id="rId3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351454" y="1437535"/>
            <a:ext cx="11220060" cy="4409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IEEE SRS stands for Software Requirements Specification as defined by the Institute of Electrical and Electronics Engineers (IEEE).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is a standardized format for writing an SRS document, ensuring that all important aspects are covered.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IEEE-SRS-Template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5364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IEEE - SRS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>
              <a:hlinkClick r:id="rId3"/>
            </a:endParaRPr>
          </a:p>
          <a:p>
            <a:pPr>
              <a:buNone/>
            </a:pPr>
            <a:r>
              <a:rPr lang="en-US" sz="1600" dirty="0">
                <a:hlinkClick r:id="rId3"/>
              </a:rPr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>
                <a:hlinkClick r:id="rId3"/>
              </a:rPr>
              <a:t>     </a:t>
            </a:r>
            <a:endParaRPr lang="en-US" u="sng" dirty="0">
              <a:hlinkClick r:id="rId3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351454" y="1437535"/>
            <a:ext cx="11220060" cy="1455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Example document: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4"/>
              </a:rPr>
              <a:t>Sample_SRS</a:t>
            </a:r>
            <a:r>
              <a:rPr lang="en-US" sz="2400" dirty="0">
                <a:hlinkClick r:id="rId4"/>
              </a:rPr>
              <a:t>-Document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047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181</Words>
  <Application>Microsoft Office PowerPoint</Application>
  <PresentationFormat>Widescreen</PresentationFormat>
  <Paragraphs>61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Times New Roman</vt:lpstr>
      <vt:lpstr>1_Office Theme</vt:lpstr>
      <vt:lpstr>2_Office Theme</vt:lpstr>
      <vt:lpstr>(21CC505PC)  SOFTWARE ENGINEERING</vt:lpstr>
      <vt:lpstr>PowerPoint Presentation</vt:lpstr>
      <vt:lpstr>SYLLABUS</vt:lpstr>
      <vt:lpstr>SYLLABUS</vt:lpstr>
      <vt:lpstr>What is an SRS Document?</vt:lpstr>
      <vt:lpstr>Why is an SRS Document Needed?</vt:lpstr>
      <vt:lpstr>IEEE - SRS</vt:lpstr>
      <vt:lpstr>IEEE - SRS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(21DM601PC)    COMPUTER NETWORKS</dc:title>
  <dc:creator>Arshiya Begum</dc:creator>
  <cp:lastModifiedBy>Madhu Budaraju</cp:lastModifiedBy>
  <cp:revision>33</cp:revision>
  <dcterms:created xsi:type="dcterms:W3CDTF">2024-05-06T05:52:36Z</dcterms:created>
  <dcterms:modified xsi:type="dcterms:W3CDTF">2024-08-19T08:18:59Z</dcterms:modified>
</cp:coreProperties>
</file>