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539" r:id="rId3"/>
    <p:sldId id="260" r:id="rId4"/>
    <p:sldId id="289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3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0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5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5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9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9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4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7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9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7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 LAB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LAB EXERCISE - 3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 panose="020F0502020204030204" pitchFamily="34" charset="0"/>
              </a:rPr>
              <a:t>CASE TOOL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UML DIAGRAMS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- USECASE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Symbols in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40567" y="888750"/>
            <a:ext cx="11206065" cy="201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Extend: </a:t>
            </a:r>
            <a:r>
              <a:rPr lang="en-US" sz="2200" dirty="0"/>
              <a:t>Indicates that one use case can add extra features to another use case, but only if needed or under certain conditions.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Symbol: </a:t>
            </a:r>
            <a:r>
              <a:rPr lang="en-US" sz="2200" dirty="0"/>
              <a:t>A dashed arrow labeled &lt;&lt;extend&gt;&gt;.</a:t>
            </a:r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8D81D6EE-2CBB-BE05-FD1F-C2413114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54" y="3028401"/>
            <a:ext cx="7540690" cy="36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4" y="414597"/>
            <a:ext cx="10972800" cy="11156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Steps to Draw a 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31237" y="1429926"/>
            <a:ext cx="11206065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Identify Actors: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Customer: </a:t>
            </a:r>
            <a:r>
              <a:rPr lang="en-US" sz="2200" dirty="0"/>
              <a:t>A person who uses the ATM machine to perform tasks like withdrawing money, checking balance, etc.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Bank: </a:t>
            </a:r>
            <a:r>
              <a:rPr lang="en-US" sz="2200" dirty="0"/>
              <a:t>Represents the banking system that processes the customer’s requests.</a:t>
            </a:r>
          </a:p>
        </p:txBody>
      </p:sp>
    </p:spTree>
    <p:extLst>
      <p:ext uri="{BB962C8B-B14F-4D97-AF65-F5344CB8AC3E}">
        <p14:creationId xmlns:p14="http://schemas.microsoft.com/office/powerpoint/2010/main" val="18464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4" y="414597"/>
            <a:ext cx="10972800" cy="11156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Steps to Draw a 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31237" y="1429926"/>
            <a:ext cx="11206065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Identify Use Cases: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Withdraw Cash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Check Balance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Deposit Cash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Transfer Funds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Change PIN</a:t>
            </a:r>
          </a:p>
        </p:txBody>
      </p:sp>
    </p:spTree>
    <p:extLst>
      <p:ext uri="{BB962C8B-B14F-4D97-AF65-F5344CB8AC3E}">
        <p14:creationId xmlns:p14="http://schemas.microsoft.com/office/powerpoint/2010/main" val="81310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4" y="414597"/>
            <a:ext cx="10972800" cy="11156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Steps to Draw a 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31237" y="1429926"/>
            <a:ext cx="11206065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Draw the Diagram: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Start by drawing the system boundary (a rectangle) labeled "ATM System.“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Inside the rectangle, draw ovals representing each use case (Withdraw Cash, Check Balance, etc.).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Place the actors (Customer, Bank) outside the system boundary.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Connect the actors to the relevant use cases using straight lines (associations).</a:t>
            </a:r>
          </a:p>
        </p:txBody>
      </p:sp>
    </p:spTree>
    <p:extLst>
      <p:ext uri="{BB962C8B-B14F-4D97-AF65-F5344CB8AC3E}">
        <p14:creationId xmlns:p14="http://schemas.microsoft.com/office/powerpoint/2010/main" val="34911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4" y="414597"/>
            <a:ext cx="10972800" cy="11156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Steps to Draw a 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31237" y="1429926"/>
            <a:ext cx="11206065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Use of Include and Extend: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Include: </a:t>
            </a:r>
            <a:r>
              <a:rPr lang="en-US" sz="2200" dirty="0"/>
              <a:t>The "Withdraw Cash" use case might always include "Authenticate User" (since the user must always authenticate before withdrawing money). This means an &lt;&lt;include&gt;&gt; relationship between these use cases.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Extend: </a:t>
            </a:r>
            <a:r>
              <a:rPr lang="en-US" sz="2200" dirty="0"/>
              <a:t>The "Check Balance" use case might extend "Withdraw Cash" because, optionally, the user might want to check the balance after withdrawing. This creates an &lt;&lt;extend&gt;&gt; relationship between these use cases.</a:t>
            </a:r>
          </a:p>
        </p:txBody>
      </p:sp>
    </p:spTree>
    <p:extLst>
      <p:ext uri="{BB962C8B-B14F-4D97-AF65-F5344CB8AC3E}">
        <p14:creationId xmlns:p14="http://schemas.microsoft.com/office/powerpoint/2010/main" val="117803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3" y="39348"/>
            <a:ext cx="10972800" cy="55781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0F807-4300-9286-3D63-0F3791DD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63" y="895740"/>
            <a:ext cx="9787813" cy="56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(21CC505PC)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>
                <a:solidFill>
                  <a:srgbClr val="FF0000"/>
                </a:solidFill>
              </a:rPr>
              <a:t>Usecase</a:t>
            </a:r>
            <a:r>
              <a:rPr lang="en-US" sz="4000" b="1" dirty="0">
                <a:solidFill>
                  <a:srgbClr val="FF0000"/>
                </a:solidFill>
              </a:rPr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194317"/>
            <a:ext cx="11220060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Use Case Diagram is a visual representation of how a system interacts with its external users (actors).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illustrates the system's functional requirements and how the system behaves from a user perspective.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Purpose of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Identifies actors who interact with the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Describes interactions (use cases) between the system and its actors.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Shows system boundaries (what is inside or outside of the system).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Useful for understanding the functionality of a system at a high level.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679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Symbols in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115854" y="776783"/>
            <a:ext cx="11548965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Actor: </a:t>
            </a:r>
            <a:r>
              <a:rPr lang="en-US" sz="2200" dirty="0"/>
              <a:t>Represents anyone or anything that interacts with the system (usually a human user or external system).</a:t>
            </a:r>
          </a:p>
          <a:p>
            <a:pPr algn="just">
              <a:lnSpc>
                <a:spcPct val="200000"/>
              </a:lnSpc>
            </a:pPr>
            <a:r>
              <a:rPr lang="en-US" sz="2200" b="1" u="sng" dirty="0"/>
              <a:t>Symbol: </a:t>
            </a:r>
            <a:r>
              <a:rPr lang="en-US" sz="2200" dirty="0"/>
              <a:t>Stick figure.</a:t>
            </a:r>
          </a:p>
          <a:p>
            <a:pPr algn="just">
              <a:lnSpc>
                <a:spcPct val="200000"/>
              </a:lnSpc>
            </a:pPr>
            <a:endParaRPr lang="en-US" sz="2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Actors can generalize other actors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Use case diagram png images | PNGEgg">
            <a:extLst>
              <a:ext uri="{FF2B5EF4-FFF2-40B4-BE49-F238E27FC236}">
                <a16:creationId xmlns:a16="http://schemas.microsoft.com/office/drawing/2014/main" id="{CA678B24-99B0-C355-8E2A-30B371A9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60" y="1530220"/>
            <a:ext cx="2584579" cy="204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43FF1-F1BF-3D4B-E925-2F0CD1A7C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268" y="4050394"/>
            <a:ext cx="4885743" cy="28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Symbols in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4563" y="776783"/>
            <a:ext cx="1131025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Use Case: </a:t>
            </a:r>
            <a:r>
              <a:rPr lang="en-US" sz="2200" dirty="0"/>
              <a:t>Describes a specific action or function that the actor performs with the system (like withdrawing money or checking balance).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Symbol: </a:t>
            </a:r>
            <a:r>
              <a:rPr lang="en-US" sz="2200" dirty="0"/>
              <a:t>An oval with the name of the use case inside.</a:t>
            </a:r>
          </a:p>
          <a:p>
            <a:pPr algn="just">
              <a:lnSpc>
                <a:spcPct val="200000"/>
              </a:lnSpc>
            </a:pPr>
            <a:endParaRPr lang="en-US" sz="2200" dirty="0"/>
          </a:p>
          <a:p>
            <a:pPr algn="just">
              <a:lnSpc>
                <a:spcPct val="200000"/>
              </a:lnSpc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034ED-8536-F982-8B9F-A595DC7B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53" y="3247219"/>
            <a:ext cx="3781912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90AB5C-EE61-2D06-A905-0C18BCD7E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348" y="3037669"/>
            <a:ext cx="5695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Symbols in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40568" y="888750"/>
            <a:ext cx="5142818" cy="426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System Boundary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200" dirty="0"/>
              <a:t>Defines the boundary of the system and separates what is inside the system (functions) from the outside (actors).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u="sng" dirty="0"/>
              <a:t>Symbol: </a:t>
            </a:r>
            <a:r>
              <a:rPr lang="en-US" sz="2200" dirty="0"/>
              <a:t>A rectangle enclosing the use cases.</a:t>
            </a:r>
          </a:p>
          <a:p>
            <a:pPr algn="just">
              <a:lnSpc>
                <a:spcPct val="20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98915-E4C7-C71B-29BE-A56894BE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86" y="2039009"/>
            <a:ext cx="6543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0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Symbols in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40567" y="888750"/>
            <a:ext cx="11206065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Associations (Lines): </a:t>
            </a:r>
            <a:r>
              <a:rPr lang="en-US" sz="2200" dirty="0"/>
              <a:t>Represents a relationship between an actor and a use case. It shows that the actor interacts with the use case.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Symbol: </a:t>
            </a:r>
            <a:r>
              <a:rPr lang="en-US" sz="2200" dirty="0"/>
              <a:t>A simple line.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B49DE-AA2C-4D5C-2DE3-205AB5B7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40" y="2159920"/>
            <a:ext cx="5262466" cy="2183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D8C7B6-96EC-861C-88E3-780F18223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873" y="4416196"/>
            <a:ext cx="7895351" cy="23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Symbols in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40567" y="888750"/>
            <a:ext cx="11206065" cy="27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Include: </a:t>
            </a:r>
            <a:r>
              <a:rPr lang="en-US" sz="2200" dirty="0"/>
              <a:t>Denotes that one use case must always use another use case to complete its task.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Symbol: </a:t>
            </a:r>
            <a:r>
              <a:rPr lang="en-US" sz="2200" dirty="0"/>
              <a:t>A dashed arrow labeled &lt;&lt;include&gt;&gt;.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Example: </a:t>
            </a:r>
            <a:r>
              <a:rPr lang="en-US" sz="2400" dirty="0"/>
              <a:t>Card identification is always required before withdrawing cash.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6345F-7BE2-D697-3482-99CCF656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73" y="3793866"/>
            <a:ext cx="7763069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1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676</Words>
  <Application>Microsoft Office PowerPoint</Application>
  <PresentationFormat>Widescreen</PresentationFormat>
  <Paragraphs>129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 LAB</vt:lpstr>
      <vt:lpstr>PowerPoint Presentation</vt:lpstr>
      <vt:lpstr>Usecase Diagram</vt:lpstr>
      <vt:lpstr>Purpose of a Use Case Diagram</vt:lpstr>
      <vt:lpstr>Key Symbols in a Use Case Diagram</vt:lpstr>
      <vt:lpstr>Key Symbols in a Use Case Diagram</vt:lpstr>
      <vt:lpstr>Key Symbols in a Use Case Diagram</vt:lpstr>
      <vt:lpstr>Key Symbols in a Use Case Diagram</vt:lpstr>
      <vt:lpstr>Key Symbols in a Use Case Diagram</vt:lpstr>
      <vt:lpstr>Key Symbols in a Use Case Diagram</vt:lpstr>
      <vt:lpstr>Steps to Draw a Use Case Diagram for an ATM System</vt:lpstr>
      <vt:lpstr>Steps to Draw a Use Case Diagram for an ATM System</vt:lpstr>
      <vt:lpstr>Steps to Draw a Use Case Diagram for an ATM System</vt:lpstr>
      <vt:lpstr>Steps to Draw a Use Case Diagram for an ATM System</vt:lpstr>
      <vt:lpstr>Use Case Diagram for an ATM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46</cp:revision>
  <dcterms:created xsi:type="dcterms:W3CDTF">2024-05-06T05:52:36Z</dcterms:created>
  <dcterms:modified xsi:type="dcterms:W3CDTF">2024-09-27T16:54:28Z</dcterms:modified>
</cp:coreProperties>
</file>