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539" r:id="rId3"/>
    <p:sldId id="260" r:id="rId4"/>
    <p:sldId id="289" r:id="rId5"/>
    <p:sldId id="568" r:id="rId6"/>
    <p:sldId id="580" r:id="rId7"/>
    <p:sldId id="581" r:id="rId8"/>
    <p:sldId id="582" r:id="rId9"/>
    <p:sldId id="583" r:id="rId10"/>
    <p:sldId id="584" r:id="rId11"/>
    <p:sldId id="585" r:id="rId12"/>
    <p:sldId id="575" r:id="rId13"/>
    <p:sldId id="576" r:id="rId14"/>
    <p:sldId id="577" r:id="rId15"/>
    <p:sldId id="5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3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06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5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9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7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3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8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6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 LAB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LAB EXERCISE - 3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 panose="020F0502020204030204" pitchFamily="34" charset="0"/>
              </a:rPr>
              <a:t>CASE TOOL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UML DIAGRAMS - CLASS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Relationships that can be used are: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Association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Aggregation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Composition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Inheritance (Generalization)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Dependency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Realization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282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4" y="414597"/>
            <a:ext cx="10972800" cy="11156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Steps to Draw a 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31237" y="1429926"/>
            <a:ext cx="11206065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Identify the Main Classes: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Think about the main parts of the ATM system. These will be your classes.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Example classes: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ATM (the machine itself)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Customer (the person using the ATM)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Bank Account (the account connected to the ATM)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Withdrawal (action performed by the customer)</a:t>
            </a:r>
          </a:p>
        </p:txBody>
      </p:sp>
    </p:spTree>
    <p:extLst>
      <p:ext uri="{BB962C8B-B14F-4D97-AF65-F5344CB8AC3E}">
        <p14:creationId xmlns:p14="http://schemas.microsoft.com/office/powerpoint/2010/main" val="18464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4" y="414597"/>
            <a:ext cx="10972800" cy="11156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Steps to Draw a 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31237" y="1429926"/>
            <a:ext cx="11206065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Define Attributes for Each Class: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List the details or properties each class should have.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Example: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ATM: location, ATM_ID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Customer: name, </a:t>
            </a:r>
            <a:r>
              <a:rPr lang="en-US" sz="2200" dirty="0" err="1"/>
              <a:t>customerID</a:t>
            </a:r>
            <a:endParaRPr lang="en-US" sz="22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BankAccount</a:t>
            </a:r>
            <a:r>
              <a:rPr lang="en-US" sz="2200" dirty="0"/>
              <a:t>: </a:t>
            </a:r>
            <a:r>
              <a:rPr lang="en-US" sz="2200" dirty="0" err="1"/>
              <a:t>accountNumber</a:t>
            </a:r>
            <a:r>
              <a:rPr lang="en-US" sz="2200" dirty="0"/>
              <a:t>, balance</a:t>
            </a:r>
          </a:p>
        </p:txBody>
      </p:sp>
    </p:spTree>
    <p:extLst>
      <p:ext uri="{BB962C8B-B14F-4D97-AF65-F5344CB8AC3E}">
        <p14:creationId xmlns:p14="http://schemas.microsoft.com/office/powerpoint/2010/main" val="81310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4" y="414597"/>
            <a:ext cx="10972800" cy="11156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Steps to Draw a Use Case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31237" y="1429926"/>
            <a:ext cx="11206065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</a:rPr>
              <a:t>Define Methods for Each Class: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Identify what each class can do.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Example: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ATM: </a:t>
            </a:r>
            <a:r>
              <a:rPr lang="en-US" sz="2200" dirty="0" err="1"/>
              <a:t>authenticateUser</a:t>
            </a:r>
            <a:r>
              <a:rPr lang="en-US" sz="2200" dirty="0"/>
              <a:t>(), </a:t>
            </a:r>
            <a:r>
              <a:rPr lang="en-US" sz="2200" dirty="0" err="1"/>
              <a:t>dispenseCash</a:t>
            </a:r>
            <a:r>
              <a:rPr lang="en-US" sz="2200" dirty="0"/>
              <a:t>()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Customer: </a:t>
            </a:r>
            <a:r>
              <a:rPr lang="en-US" sz="2200" dirty="0" err="1"/>
              <a:t>insertCard</a:t>
            </a:r>
            <a:r>
              <a:rPr lang="en-US" sz="2200" dirty="0"/>
              <a:t>(), </a:t>
            </a:r>
            <a:r>
              <a:rPr lang="en-US" sz="2200" dirty="0" err="1"/>
              <a:t>enterPIN</a:t>
            </a:r>
            <a:r>
              <a:rPr lang="en-US" sz="2200" dirty="0"/>
              <a:t>()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BankAccount</a:t>
            </a:r>
            <a:r>
              <a:rPr lang="en-US" sz="2200" dirty="0"/>
              <a:t>: </a:t>
            </a:r>
            <a:r>
              <a:rPr lang="en-US" sz="2200" dirty="0" err="1"/>
              <a:t>checkBalance</a:t>
            </a:r>
            <a:r>
              <a:rPr lang="en-US" sz="2200" dirty="0"/>
              <a:t>(), </a:t>
            </a:r>
            <a:r>
              <a:rPr lang="en-US" sz="2200" dirty="0" err="1"/>
              <a:t>withdrawMoney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11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3" y="39348"/>
            <a:ext cx="10972800" cy="55781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Class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8A254-33C4-492F-B0EC-0AFBE6C8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6" y="709126"/>
            <a:ext cx="9974424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(21CC505PC)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194317"/>
            <a:ext cx="11220060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class diagram represents the structure of a system by showing its classes, their attributes, operations, and the relationships among objects.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E883-2189-FA5A-30D6-73374580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4" y="2871677"/>
            <a:ext cx="6123992" cy="3827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Purpose of a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class diagram shows how parts of a system are connected.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helps to understand how different things (called classes) work together.</a:t>
            </a:r>
          </a:p>
          <a:p>
            <a:pPr algn="just">
              <a:lnSpc>
                <a:spcPct val="200000"/>
              </a:lnSpc>
            </a:pPr>
            <a:r>
              <a:rPr lang="en-US" sz="2200" dirty="0"/>
              <a:t>Each class has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Attributes (details like color or size) and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Methods (actions it can do, like drive or stop).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lines between classes show how they relate to each other.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679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What is a Class?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class is like a blueprint for an object (example: Car, Person, Dog).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has two main parts: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Attributes: </a:t>
            </a:r>
            <a:r>
              <a:rPr lang="en-US" sz="2200" dirty="0"/>
              <a:t>Details or characteristics (example: color, name, age).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Methods: </a:t>
            </a:r>
            <a:r>
              <a:rPr lang="en-US" sz="2200" dirty="0"/>
              <a:t>Things the class can do (example: drive, walk, bark).</a:t>
            </a:r>
            <a:endParaRPr lang="en-IN" sz="2200" dirty="0"/>
          </a:p>
        </p:txBody>
      </p:sp>
      <p:pic>
        <p:nvPicPr>
          <p:cNvPr id="2050" name="Picture 2" descr="Class Diagram Explained | EdrawMax Online">
            <a:extLst>
              <a:ext uri="{FF2B5EF4-FFF2-40B4-BE49-F238E27FC236}">
                <a16:creationId xmlns:a16="http://schemas.microsoft.com/office/drawing/2014/main" id="{973F27AF-BB0F-77C7-7EFF-ED39D8A3F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57902"/>
          <a:stretch/>
        </p:blipFill>
        <p:spPr bwMode="auto">
          <a:xfrm>
            <a:off x="3358729" y="4642367"/>
            <a:ext cx="3533775" cy="208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Attributes: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Attributes are the details about a class.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Example: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 Car: color, model, speed.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 Student: name, age, grade.</a:t>
            </a:r>
            <a:endParaRPr lang="en-IN" sz="2200" dirty="0"/>
          </a:p>
        </p:txBody>
      </p:sp>
      <p:pic>
        <p:nvPicPr>
          <p:cNvPr id="4" name="Picture 2" descr="Class Diagram Explained | EdrawMax Online">
            <a:extLst>
              <a:ext uri="{FF2B5EF4-FFF2-40B4-BE49-F238E27FC236}">
                <a16:creationId xmlns:a16="http://schemas.microsoft.com/office/drawing/2014/main" id="{93A186AC-4B05-140F-60CE-D1BB2B5E5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57902"/>
          <a:stretch/>
        </p:blipFill>
        <p:spPr bwMode="auto">
          <a:xfrm>
            <a:off x="6727080" y="2388637"/>
            <a:ext cx="3533775" cy="208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Methods: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Methods are actions the class can do.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Example: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 Car: drive(), stop().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a Student: study(), enroll().</a:t>
            </a:r>
            <a:endParaRPr lang="en-IN" sz="2200" dirty="0"/>
          </a:p>
        </p:txBody>
      </p:sp>
      <p:pic>
        <p:nvPicPr>
          <p:cNvPr id="4" name="Picture 2" descr="Class Diagram Explained | EdrawMax Online">
            <a:extLst>
              <a:ext uri="{FF2B5EF4-FFF2-40B4-BE49-F238E27FC236}">
                <a16:creationId xmlns:a16="http://schemas.microsoft.com/office/drawing/2014/main" id="{D7B5C280-DCD6-03B6-3090-93CD34C38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57902"/>
          <a:stretch/>
        </p:blipFill>
        <p:spPr bwMode="auto">
          <a:xfrm>
            <a:off x="6494787" y="2636908"/>
            <a:ext cx="3533775" cy="208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40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Classes can be connected to each other: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Association: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Shows how classes work together (example: Teacher and Student).</a:t>
            </a:r>
          </a:p>
          <a:p>
            <a:pPr lvl="1" algn="just">
              <a:lnSpc>
                <a:spcPct val="200000"/>
              </a:lnSpc>
            </a:pPr>
            <a:endParaRPr lang="en-US" sz="2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Inheritance/Generalization: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One class can inherit details from another (example: Dog inherits from Animal).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3DD00-BD07-058A-8B60-04CCB0BF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79" y="5451604"/>
            <a:ext cx="4413379" cy="809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87D0A-62B5-6062-4784-60B4F48DC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417" y="3294529"/>
            <a:ext cx="3956179" cy="9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/>
              <a:t>Inheritance: 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Inheritance allows a class to use the properties of another class.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u="sng" dirty="0"/>
              <a:t>Example: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Animal class (with legs and eyes).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Dog class (inherits from Animal but adds barking).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3DD00-BD07-058A-8B60-04CCB0BF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18" y="5046985"/>
            <a:ext cx="4413379" cy="8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558</Words>
  <Application>Microsoft Office PowerPoint</Application>
  <PresentationFormat>Widescreen</PresentationFormat>
  <Paragraphs>144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 LAB</vt:lpstr>
      <vt:lpstr>PowerPoint Presentation</vt:lpstr>
      <vt:lpstr>Class Diagram</vt:lpstr>
      <vt:lpstr>Purpose of a Use Case Diagram</vt:lpstr>
      <vt:lpstr>Class Diagram</vt:lpstr>
      <vt:lpstr>Class Diagram</vt:lpstr>
      <vt:lpstr>Class Diagram</vt:lpstr>
      <vt:lpstr>Relationships</vt:lpstr>
      <vt:lpstr>Relationships</vt:lpstr>
      <vt:lpstr>Relationships</vt:lpstr>
      <vt:lpstr>Steps to Draw a Use Case Diagram for an ATM System</vt:lpstr>
      <vt:lpstr>Steps to Draw a Use Case Diagram for an ATM System</vt:lpstr>
      <vt:lpstr>Steps to Draw a Use Case Diagram for an ATM System</vt:lpstr>
      <vt:lpstr>Class Diagram for an ATM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48</cp:revision>
  <dcterms:created xsi:type="dcterms:W3CDTF">2024-05-06T05:52:36Z</dcterms:created>
  <dcterms:modified xsi:type="dcterms:W3CDTF">2024-09-30T18:32:22Z</dcterms:modified>
</cp:coreProperties>
</file>