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539" r:id="rId3"/>
    <p:sldId id="260" r:id="rId4"/>
    <p:sldId id="289" r:id="rId5"/>
    <p:sldId id="587" r:id="rId6"/>
    <p:sldId id="588" r:id="rId7"/>
    <p:sldId id="568" r:id="rId8"/>
    <p:sldId id="589" r:id="rId9"/>
    <p:sldId id="590" r:id="rId10"/>
    <p:sldId id="591" r:id="rId11"/>
    <p:sldId id="586" r:id="rId12"/>
    <p:sldId id="592" r:id="rId13"/>
    <p:sldId id="5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3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5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5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8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3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5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8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3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 LAB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 panose="020F0502020204030204" pitchFamily="34" charset="0"/>
              </a:rPr>
              <a:t>CASE TOOL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UML DIAGRAMS - COMPONENT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5"/>
            <a:ext cx="10972800" cy="4344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Components of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856733"/>
            <a:ext cx="11316477" cy="540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ATM Machine (Main Component):</a:t>
            </a:r>
            <a:r>
              <a:rPr lang="en-US" sz="2200" dirty="0"/>
              <a:t>This is the physical machine you see and interact with. It includes parts like the screen, buttons, card reader, and cash dispenser.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User Interface (Sub-Component of ATM Machine):</a:t>
            </a:r>
            <a:r>
              <a:rPr lang="en-US" sz="2200" dirty="0"/>
              <a:t>This is the screen where you see options like "Withdraw" or "Check Balance" and interact with the machine.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Card Reader (Sub-Component of ATM Machine):</a:t>
            </a:r>
            <a:r>
              <a:rPr lang="en-US" sz="2200" dirty="0"/>
              <a:t>This is the slot where you insert your card. It reads the card's information, like your account details.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Cash Dispenser (Sub-Component of ATM Machine):</a:t>
            </a:r>
            <a:r>
              <a:rPr lang="en-US" sz="2200" dirty="0"/>
              <a:t>This is the part that gives you money after a successful withdrawal.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65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550505"/>
            <a:ext cx="10972800" cy="4344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Key Components of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404054"/>
            <a:ext cx="11316477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Bank Database (Main Component):</a:t>
            </a:r>
            <a:r>
              <a:rPr lang="en-US" sz="2200" dirty="0"/>
              <a:t>This is the server that holds all your account information, like your balance and transaction history. It confirms whether you have enough money for a withdrawal.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Network (Main Component):</a:t>
            </a:r>
            <a:r>
              <a:rPr lang="en-US" sz="2200" dirty="0"/>
              <a:t>This is like the communication line between the ATM machine and the bank database. It sends your withdrawal request from the ATM to the bank’s system and receives confirmation back.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5890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3" y="39348"/>
            <a:ext cx="10972800" cy="55781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Component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1D7E0-94E7-3A66-A0B6-13026F1E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6" y="1327355"/>
            <a:ext cx="10589342" cy="42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194317"/>
            <a:ext cx="11220060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Component Diagram shows how a system is organized into separate, smaller parts called components.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highlights the structure of the system and the connections between these parts.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It’s useful for understanding how different parts of the system work together.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What are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194317"/>
            <a:ext cx="1122006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Components are the individual building blocks of a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Each component is like a self-contained unit that performs specific tasks or functions.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Components interact with each other through interfaces (defined connection points).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1" u="sng" dirty="0"/>
              <a:t>Example: </a:t>
            </a:r>
            <a:r>
              <a:rPr lang="en-US" sz="2200" i="1" dirty="0"/>
              <a:t>In a car, the engine, brakes, and transmission are all components that work together to make the car function.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27909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Characteristics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194317"/>
            <a:ext cx="11220060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Reusable: </a:t>
            </a:r>
            <a:r>
              <a:rPr lang="en-US" sz="2200" dirty="0"/>
              <a:t>Components can often be used in different parts of a system or even in other systems.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Replaceable: </a:t>
            </a:r>
            <a:r>
              <a:rPr lang="en-US" sz="2200" dirty="0"/>
              <a:t>If one component fails or needs to be upgraded, it can be replaced without affecting the rest of the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Modular: </a:t>
            </a:r>
            <a:r>
              <a:rPr lang="en-US" sz="2200" dirty="0"/>
              <a:t>Components are designed to work independently, which makes systems easier to maintain and scale.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3217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Symbols of 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Component: </a:t>
            </a:r>
            <a:r>
              <a:rPr lang="en-US" sz="2200" dirty="0"/>
              <a:t>It represents a piece of software or a part of a system, like a login system or database.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Symbol: A rectangle with two smaller rectangles (like a tab) sticking out on the left side.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074" name="Picture 2" descr="UML Component symbol: Do the two blocks on the left represent something  specific? - Stack Overflow">
            <a:extLst>
              <a:ext uri="{FF2B5EF4-FFF2-40B4-BE49-F238E27FC236}">
                <a16:creationId xmlns:a16="http://schemas.microsoft.com/office/drawing/2014/main" id="{3040F62C-0452-91D8-7F76-B4B832D9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82" y="3643603"/>
            <a:ext cx="3181738" cy="21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Symbols of 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201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Interface:  </a:t>
            </a:r>
            <a:r>
              <a:rPr lang="en-US" sz="2200" dirty="0"/>
              <a:t>This shows how a component can interact with other parts, like a button to talk to another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Symbol: A small circle (called a "lollipop") connected to a component.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7771D-F57D-7215-603C-4CFD28BB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10" y="3774369"/>
            <a:ext cx="3200400" cy="12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Symbols of 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065500"/>
            <a:ext cx="11220060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Provided Interface: </a:t>
            </a:r>
            <a:r>
              <a:rPr lang="en-US" sz="2200" dirty="0"/>
              <a:t>This means the component is providing a way for others to use its functionality.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Symbol: A lollipop (circle) connected to a component.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Required Interface: </a:t>
            </a:r>
            <a:r>
              <a:rPr lang="en-US" sz="2200" dirty="0"/>
              <a:t>This means the component needs something from another part of the system to work.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Symbol: A half-circle (called a socket) connected to a component.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DF68B-5802-9725-529F-AE89AE39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53" y="5115391"/>
            <a:ext cx="4394718" cy="16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Symbols of 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065500"/>
            <a:ext cx="11220060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Dependency: </a:t>
            </a:r>
            <a:r>
              <a:rPr lang="en-US" sz="2200" dirty="0"/>
              <a:t>It shows that one component depends on another to function properly.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Symbol: A dashed arrow.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>
              <a:lnSpc>
                <a:spcPct val="200000"/>
              </a:lnSpc>
            </a:pPr>
            <a:endParaRPr lang="en-US" sz="2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Connector: </a:t>
            </a:r>
            <a:r>
              <a:rPr lang="en-US" sz="2200" dirty="0"/>
              <a:t>It shows a connection or communication between two components.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Symbol: A solid line with an arrow.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BC601-5230-EB0B-7CFE-F534257C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1805279"/>
            <a:ext cx="2186473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FA012-AC27-1B3B-4358-1136225F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620" y="4566537"/>
            <a:ext cx="2186474" cy="19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02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653</Words>
  <Application>Microsoft Office PowerPoint</Application>
  <PresentationFormat>Widescreen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 LAB</vt:lpstr>
      <vt:lpstr>PowerPoint Presentation</vt:lpstr>
      <vt:lpstr>Component Diagram</vt:lpstr>
      <vt:lpstr>What are Components?</vt:lpstr>
      <vt:lpstr>Characteristics of Components</vt:lpstr>
      <vt:lpstr>Symbols of Component Diagram</vt:lpstr>
      <vt:lpstr>Symbols of Component Diagram</vt:lpstr>
      <vt:lpstr>Symbols of Component Diagram</vt:lpstr>
      <vt:lpstr>Symbols of Component Diagram</vt:lpstr>
      <vt:lpstr>Key Components of an ATM System</vt:lpstr>
      <vt:lpstr>Key Components of an ATM System</vt:lpstr>
      <vt:lpstr>Component Diagram for an ATM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52</cp:revision>
  <dcterms:created xsi:type="dcterms:W3CDTF">2024-05-06T05:52:36Z</dcterms:created>
  <dcterms:modified xsi:type="dcterms:W3CDTF">2024-10-01T07:15:32Z</dcterms:modified>
</cp:coreProperties>
</file>