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539" r:id="rId3"/>
    <p:sldId id="260" r:id="rId4"/>
    <p:sldId id="319" r:id="rId5"/>
    <p:sldId id="289" r:id="rId6"/>
    <p:sldId id="290" r:id="rId7"/>
    <p:sldId id="312" r:id="rId8"/>
    <p:sldId id="321" r:id="rId9"/>
    <p:sldId id="322" r:id="rId10"/>
    <p:sldId id="323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2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8053-C215-4F1B-B034-F2CEC3A12651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86552-9209-4EF2-8CFF-E55CDE485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84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1;p1:notes">
            <a:extLst>
              <a:ext uri="{FF2B5EF4-FFF2-40B4-BE49-F238E27FC236}">
                <a16:creationId xmlns:a16="http://schemas.microsoft.com/office/drawing/2014/main" id="{6239290D-3E94-FAD0-7910-CDA7DFA9C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Google Shape;82;p1:notes">
            <a:extLst>
              <a:ext uri="{FF2B5EF4-FFF2-40B4-BE49-F238E27FC236}">
                <a16:creationId xmlns:a16="http://schemas.microsoft.com/office/drawing/2014/main" id="{1D7A565E-33A6-6574-9D57-CFC2299100B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907A-1C36-3163-8823-39841831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8931A-C565-4B1C-A936-B5CA39C7CD04}" type="datetimeFigureOut">
              <a:rPr lang="en-US"/>
              <a:pPr>
                <a:defRPr/>
              </a:pPr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672E-874D-F919-479C-F31C3BA8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8ECE-D04C-C905-0358-5B5D39EB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BF32D-9D31-4CD0-8B17-4D91DA246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64DB-4A11-4A09-0DCC-22DCD5F4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980CB-B09E-44F2-B85A-CC28BFF3936C}" type="datetimeFigureOut">
              <a:rPr lang="en-US"/>
              <a:pPr>
                <a:defRPr/>
              </a:pPr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C25F-F2EA-6F3C-AA22-17672639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7625-2F75-2E9C-173F-813E0BCA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B05AD-D529-4C46-BA41-798F8AAE7F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6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07AB-A758-7ACF-1EF5-39524460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4204F-497E-4357-BC10-5017874068A6}" type="datetimeFigureOut">
              <a:rPr lang="en-US"/>
              <a:pPr>
                <a:defRPr/>
              </a:pPr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595D-F878-D090-2021-A9C3B17B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7D67-0477-0305-7A3A-F5100530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B7426-2160-4114-9A12-2143FC7026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7399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26;p7">
            <a:extLst>
              <a:ext uri="{FF2B5EF4-FFF2-40B4-BE49-F238E27FC236}">
                <a16:creationId xmlns:a16="http://schemas.microsoft.com/office/drawing/2014/main" id="{9EEDF353-4C94-1A51-9B4E-266144ABD1CB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27;p7">
            <a:extLst>
              <a:ext uri="{FF2B5EF4-FFF2-40B4-BE49-F238E27FC236}">
                <a16:creationId xmlns:a16="http://schemas.microsoft.com/office/drawing/2014/main" id="{F972E414-C475-FD52-1DCC-A4C153BCD37D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3B75AAB7-8282-D53A-6274-FFF4F87D31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AAD0773F-BC41-4673-8580-9B75BA127ADF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5945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2" name="Google Shape;33;p8">
            <a:extLst>
              <a:ext uri="{FF2B5EF4-FFF2-40B4-BE49-F238E27FC236}">
                <a16:creationId xmlns:a16="http://schemas.microsoft.com/office/drawing/2014/main" id="{0F873A22-B656-B70D-AE94-2F4A1E02829F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34;p8">
            <a:extLst>
              <a:ext uri="{FF2B5EF4-FFF2-40B4-BE49-F238E27FC236}">
                <a16:creationId xmlns:a16="http://schemas.microsoft.com/office/drawing/2014/main" id="{7F472728-65B9-BEA8-E2AB-50A7502E2B8F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35;p8">
            <a:extLst>
              <a:ext uri="{FF2B5EF4-FFF2-40B4-BE49-F238E27FC236}">
                <a16:creationId xmlns:a16="http://schemas.microsoft.com/office/drawing/2014/main" id="{C4CC17D8-46D2-D015-B142-41A7C8CA2B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31F808A-BE66-40C6-A28B-D1952CC78A5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237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11">
            <a:extLst>
              <a:ext uri="{FF2B5EF4-FFF2-40B4-BE49-F238E27FC236}">
                <a16:creationId xmlns:a16="http://schemas.microsoft.com/office/drawing/2014/main" id="{B8D0276B-A5BA-701B-29D0-8A840E481603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2;p11">
            <a:extLst>
              <a:ext uri="{FF2B5EF4-FFF2-40B4-BE49-F238E27FC236}">
                <a16:creationId xmlns:a16="http://schemas.microsoft.com/office/drawing/2014/main" id="{2CA0BFC4-CB42-33F6-DD82-90444FE9E527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53;p11">
            <a:extLst>
              <a:ext uri="{FF2B5EF4-FFF2-40B4-BE49-F238E27FC236}">
                <a16:creationId xmlns:a16="http://schemas.microsoft.com/office/drawing/2014/main" id="{EFB5FE0E-85F5-D188-5D1D-0CF2891166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95F859B-F2B4-4294-AF96-B530928DD2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8265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58;p12">
            <a:extLst>
              <a:ext uri="{FF2B5EF4-FFF2-40B4-BE49-F238E27FC236}">
                <a16:creationId xmlns:a16="http://schemas.microsoft.com/office/drawing/2014/main" id="{78EB4BF1-BC07-9A40-4FD1-AD2C8E2A778A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59;p12">
            <a:extLst>
              <a:ext uri="{FF2B5EF4-FFF2-40B4-BE49-F238E27FC236}">
                <a16:creationId xmlns:a16="http://schemas.microsoft.com/office/drawing/2014/main" id="{1689CE93-5AD8-9DEA-6A9B-F428A0FB2A13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0;p12">
            <a:extLst>
              <a:ext uri="{FF2B5EF4-FFF2-40B4-BE49-F238E27FC236}">
                <a16:creationId xmlns:a16="http://schemas.microsoft.com/office/drawing/2014/main" id="{86AFF95E-0204-1B12-9DC7-506EB65C43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B946C5B2-E8B8-4013-A7F1-46B158A9F482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6143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2" name="Google Shape;65;p13">
            <a:extLst>
              <a:ext uri="{FF2B5EF4-FFF2-40B4-BE49-F238E27FC236}">
                <a16:creationId xmlns:a16="http://schemas.microsoft.com/office/drawing/2014/main" id="{6830560B-EC46-0D2D-393A-2FE48266FD45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66;p13">
            <a:extLst>
              <a:ext uri="{FF2B5EF4-FFF2-40B4-BE49-F238E27FC236}">
                <a16:creationId xmlns:a16="http://schemas.microsoft.com/office/drawing/2014/main" id="{C8DB439E-052B-358D-1FA5-E685A6392079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67;p13">
            <a:extLst>
              <a:ext uri="{FF2B5EF4-FFF2-40B4-BE49-F238E27FC236}">
                <a16:creationId xmlns:a16="http://schemas.microsoft.com/office/drawing/2014/main" id="{10608590-4128-59A2-58E9-A09775FEF5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3E1E7C7B-C7D3-419A-A00C-6260B9E8BA37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134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B9A4786C-67EA-6C04-CA3D-F992D59290ED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2;p14">
            <a:extLst>
              <a:ext uri="{FF2B5EF4-FFF2-40B4-BE49-F238E27FC236}">
                <a16:creationId xmlns:a16="http://schemas.microsoft.com/office/drawing/2014/main" id="{2AA6D83F-AFD4-54A0-CD63-BAB24C5CAAC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0762581D-3ED7-3FA0-E761-039876C13F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456F98DD-0713-4981-BE72-6777F706CC00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1630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77;p15">
            <a:extLst>
              <a:ext uri="{FF2B5EF4-FFF2-40B4-BE49-F238E27FC236}">
                <a16:creationId xmlns:a16="http://schemas.microsoft.com/office/drawing/2014/main" id="{17DA1089-C8A2-E22B-F7F8-36C6B7096E3C}"/>
              </a:ext>
            </a:extLst>
          </p:cNvPr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Google Shape;78;p15">
            <a:extLst>
              <a:ext uri="{FF2B5EF4-FFF2-40B4-BE49-F238E27FC236}">
                <a16:creationId xmlns:a16="http://schemas.microsoft.com/office/drawing/2014/main" id="{420D58EF-0EAF-56BB-8E42-CE9DCE9BC03A}"/>
              </a:ext>
            </a:extLst>
          </p:cNvPr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D29183DB-5A01-7B98-BB1F-F72734E3D4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A754393-AC14-454F-A816-D59A145642EC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5041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D44B-C9F2-4BB6-95DD-9EC4312F87A8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FC8E-86B8-4915-B611-AC24C4A73F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13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801D7-1939-0553-5E67-A22FC28F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7D29A-0C92-4523-9896-D9652EC576B2}" type="datetimeFigureOut">
              <a:rPr lang="en-US"/>
              <a:pPr>
                <a:defRPr/>
              </a:pPr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8B85-1B14-EE11-13F3-127FED42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3CF1-EBBD-A551-2A94-5F2759A6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D0544-02C6-4C17-909A-13488D02D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8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EC3E-474D-98B2-3DD8-0EC2FF85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20673-274D-4247-8161-F61D3918377A}" type="datetimeFigureOut">
              <a:rPr lang="en-US"/>
              <a:pPr>
                <a:defRPr/>
              </a:pPr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E6C9-CE10-54A4-6BF2-3C303594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E9F0-4F49-EB73-7BA3-253B9F8D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55397-1D80-4F70-B204-8003AEC84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01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3347DC-8727-FA52-4FB3-EE5F56087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45F1D-49E8-4AA5-A8D5-1F2A72032E7E}" type="datetimeFigureOut">
              <a:rPr lang="en-US"/>
              <a:pPr>
                <a:defRPr/>
              </a:pPr>
              <a:t>11/12/2024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464574-2B9D-B193-E3D1-685B45C9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14629F-CF96-8490-DD5A-8503BD8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1FACD-FEE9-420D-9319-52C846BCA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3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EACE3BD-2A0C-3143-4897-C3B07CFE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43E46-4A0A-4700-BB68-A713045AC50C}" type="datetimeFigureOut">
              <a:rPr lang="en-US"/>
              <a:pPr>
                <a:defRPr/>
              </a:pPr>
              <a:t>11/12/2024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446A335-4366-4386-F3DB-BFBE5534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8C4C4E-AAC8-42C6-1613-DD4D6B7E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9C8EB-1648-4CB3-B1E5-AF02A07CF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82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63E63F7-92CB-461C-9F5A-288ECCB5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26748-7D61-4F99-BCB5-561B2FE29A7C}" type="datetimeFigureOut">
              <a:rPr lang="en-US"/>
              <a:pPr>
                <a:defRPr/>
              </a:pPr>
              <a:t>11/12/2024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E55E5BB-53D1-4D75-2095-0BE40C81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F9A2BE-1BD1-1D98-0C9B-04ECC323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82E88-B8D5-4CC6-A63E-A393B6012B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4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1534290-0A37-B6B5-FECC-D8098B2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8F073-1C86-4EAE-8379-A2D7EC9CB060}" type="datetimeFigureOut">
              <a:rPr lang="en-US"/>
              <a:pPr>
                <a:defRPr/>
              </a:pPr>
              <a:t>11/12/2024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D5B8E33-EEE4-B14A-5DD7-9AB6B8B7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5030C33-B194-8041-4198-76B96221D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356E0-C946-47CA-89DE-E46AEC715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7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AE7F19-7B8D-7C13-C65A-C0B9FB1F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07218-745A-4FC1-A09B-6783154A3601}" type="datetimeFigureOut">
              <a:rPr lang="en-US"/>
              <a:pPr>
                <a:defRPr/>
              </a:pPr>
              <a:t>11/12/2024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42A6CA-9380-BC38-7749-26166894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137C3C-1528-39A5-2D44-3E37D4E2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F6067-6868-471D-89D0-31576D514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5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9061425-9B74-76D6-1FE8-DA3A496D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1DA97-5C18-459E-9042-212CCF63C04F}" type="datetimeFigureOut">
              <a:rPr lang="en-US"/>
              <a:pPr>
                <a:defRPr/>
              </a:pPr>
              <a:t>11/12/2024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CD01D3-2325-A61A-CE46-FC100BAE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CFFE4B-DD12-E0F2-761A-99A133B9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BADD7-0AAB-4DF4-A47E-DEFC59C867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9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05FE634-3DDB-58D6-B65B-BE2DECE51D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0AB312F-655A-B928-C716-7B725F4CBF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B2B1-EA7F-E5F9-DD89-79D9DBE92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4D4F82-FCE3-45D0-9DA8-4EAC396B1C73}" type="datetimeFigureOut">
              <a:rPr lang="en-US"/>
              <a:pPr>
                <a:defRPr/>
              </a:pPr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376E-95ED-9CAB-4DDF-2479CA091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89FE-5D9F-0550-7A9D-3F8704A2B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1F2F54-862E-40C7-885D-8EBAC84A39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25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>
            <a:extLst>
              <a:ext uri="{FF2B5EF4-FFF2-40B4-BE49-F238E27FC236}">
                <a16:creationId xmlns:a16="http://schemas.microsoft.com/office/drawing/2014/main" id="{EFE614AC-EC4A-B4E4-7ACC-6E2695631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>
            <a:extLst>
              <a:ext uri="{FF2B5EF4-FFF2-40B4-BE49-F238E27FC236}">
                <a16:creationId xmlns:a16="http://schemas.microsoft.com/office/drawing/2014/main" id="{7F8325A5-9F04-4697-D767-81F7DC3A2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>
            <a:extLst>
              <a:ext uri="{FF2B5EF4-FFF2-40B4-BE49-F238E27FC236}">
                <a16:creationId xmlns:a16="http://schemas.microsoft.com/office/drawing/2014/main" id="{F6EFBDA3-C7EA-130B-3318-E5BCC90F082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4">
            <a:extLst>
              <a:ext uri="{FF2B5EF4-FFF2-40B4-BE49-F238E27FC236}">
                <a16:creationId xmlns:a16="http://schemas.microsoft.com/office/drawing/2014/main" id="{87A4DB0D-33F7-1C38-286C-F33035BD15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4">
            <a:extLst>
              <a:ext uri="{FF2B5EF4-FFF2-40B4-BE49-F238E27FC236}">
                <a16:creationId xmlns:a16="http://schemas.microsoft.com/office/drawing/2014/main" id="{093857D4-A9C7-C39D-5327-36B1215EEB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320" b="0" i="0" u="none" strike="noStrike" kern="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/>
            </a:pPr>
            <a:fld id="{EB1CB48F-56D5-4B48-AE23-5667BEA3CB19}" type="slidenum">
              <a:rPr lang="en-US"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4369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57580" y="597535"/>
            <a:ext cx="10953115" cy="2253615"/>
          </a:xfrm>
          <a:effectLst>
            <a:outerShdw dist="63500" sx="1000" sy="1000" algn="ctr" rotWithShape="0">
              <a:schemeClr val="accent2">
                <a:lumMod val="50000"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(21CC505PC)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+mn-ea"/>
                <a:cs typeface="+mn-cs"/>
                <a:sym typeface="+mn-ea"/>
              </a:rPr>
              <a:t>SOFTWARE ENGINEERING LAB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03225" y="2979420"/>
            <a:ext cx="11456987" cy="3192145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LAB EXERCISE - 6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CONTINUOUS INTEGRATION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 TOOLS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TOPIC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BUILDING THE CI/CD SCRIPTED PIPELINE USING JENKINS FOR MAVEN JAVA PROJECT WITH POLL SCM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2052" name="Group 14"/>
          <p:cNvGrpSpPr/>
          <p:nvPr/>
        </p:nvGrpSpPr>
        <p:grpSpPr>
          <a:xfrm>
            <a:off x="403225" y="61913"/>
            <a:ext cx="11456988" cy="1116012"/>
            <a:chOff x="376972" y="40036"/>
            <a:chExt cx="11456149" cy="111615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23" y="40036"/>
              <a:ext cx="1069848" cy="86994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972" y="83215"/>
              <a:ext cx="1069848" cy="7440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2289" y="83214"/>
              <a:ext cx="1069848" cy="77156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9" name="Rectangle 8"/>
            <p:cNvSpPr/>
            <p:nvPr/>
          </p:nvSpPr>
          <p:spPr>
            <a:xfrm>
              <a:off x="448405" y="905335"/>
              <a:ext cx="1904860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UPPAL CAMPUS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9920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NARAYANGUDA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7635" t="13601" r="2078" b="14170"/>
            <a:stretch>
              <a:fillRect/>
            </a:stretch>
          </p:blipFill>
          <p:spPr>
            <a:xfrm>
              <a:off x="10346348" y="46291"/>
              <a:ext cx="1069848" cy="85588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2" name="Rectangle 11"/>
            <p:cNvSpPr/>
            <p:nvPr/>
          </p:nvSpPr>
          <p:spPr>
            <a:xfrm>
              <a:off x="9929847" y="902160"/>
              <a:ext cx="1903274" cy="2508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IBRAHIMPATNAM</a:t>
              </a:r>
            </a:p>
          </p:txBody>
        </p:sp>
      </p:grpSp>
      <p:sp>
        <p:nvSpPr>
          <p:cNvPr id="16" name="Subtitle 4"/>
          <p:cNvSpPr txBox="1"/>
          <p:nvPr/>
        </p:nvSpPr>
        <p:spPr>
          <a:xfrm>
            <a:off x="1822926" y="5485130"/>
            <a:ext cx="8690610" cy="137287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 MADHURIKA(Ph.D.)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Arial Black" panose="020B0A04020102020204" pitchFamily="34" charset="0"/>
              </a:rPr>
              <a:t>CSE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78" y="314612"/>
            <a:ext cx="11203066" cy="714652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Scroll down and go to pipeline and paste the script here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FF410-F719-44E0-58D8-080E516A8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7"/>
          <a:stretch/>
        </p:blipFill>
        <p:spPr>
          <a:xfrm>
            <a:off x="0" y="1269506"/>
            <a:ext cx="12192000" cy="55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7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682" y="314612"/>
            <a:ext cx="10988462" cy="714652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Apply and save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EBE02-D854-048A-6BB2-3558620CC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7"/>
          <a:stretch/>
        </p:blipFill>
        <p:spPr>
          <a:xfrm>
            <a:off x="0" y="1136342"/>
            <a:ext cx="12192000" cy="572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9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44" y="314612"/>
            <a:ext cx="11091099" cy="714652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Click on build now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2D62F-4E3D-BC1F-188A-556B54D98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7"/>
          <a:stretch/>
        </p:blipFill>
        <p:spPr>
          <a:xfrm>
            <a:off x="0" y="1066800"/>
            <a:ext cx="1219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1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68" y="314612"/>
            <a:ext cx="11175075" cy="714652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The build is successful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C73B7-5828-FCCD-985D-FB4B26403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7"/>
          <a:stretch/>
        </p:blipFill>
        <p:spPr>
          <a:xfrm>
            <a:off x="0" y="1029264"/>
            <a:ext cx="12192000" cy="58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3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68" y="314612"/>
            <a:ext cx="11175075" cy="714652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I changed my code in GitHub as shown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25F63-1785-4BE8-A86D-7A0A99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7"/>
          <a:stretch/>
        </p:blipFill>
        <p:spPr>
          <a:xfrm>
            <a:off x="0" y="1066800"/>
            <a:ext cx="1219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8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314612"/>
            <a:ext cx="11109760" cy="714652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Commit the changes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B9918-D823-81FA-B6C3-85334C50B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7"/>
          <a:stretch/>
        </p:blipFill>
        <p:spPr>
          <a:xfrm>
            <a:off x="0" y="1029264"/>
            <a:ext cx="12192000" cy="582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60" y="314612"/>
            <a:ext cx="11147083" cy="714652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Even if we do changes or not, every minute a new build is triggered as shown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52916-DAC7-E9DA-AACE-9595900B8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7"/>
          <a:stretch/>
        </p:blipFill>
        <p:spPr>
          <a:xfrm>
            <a:off x="0" y="1145218"/>
            <a:ext cx="12192000" cy="57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4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53" y="314612"/>
            <a:ext cx="10403634" cy="714652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This is how it automatically builds </a:t>
            </a:r>
            <a:r>
              <a:rPr lang="en-US" sz="1800" dirty="0">
                <a:sym typeface="Wingdings" panose="05000000000000000000" pitchFamily="2" charset="2"/>
              </a:rPr>
              <a:t> but let's leave it H/15 * * * * (to trigger every 15 min) or H * * 3 * (to trigger every 3 months)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E9974-7996-B26A-729D-109DDEE5B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7"/>
          <a:stretch/>
        </p:blipFill>
        <p:spPr>
          <a:xfrm>
            <a:off x="0" y="1066800"/>
            <a:ext cx="1219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4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4C2011-CB98-AFD9-F4E2-001DA0B74FF5}"/>
              </a:ext>
            </a:extLst>
          </p:cNvPr>
          <p:cNvSpPr txBox="1">
            <a:spLocks/>
          </p:cNvSpPr>
          <p:nvPr/>
        </p:nvSpPr>
        <p:spPr>
          <a:xfrm>
            <a:off x="1717675" y="2986088"/>
            <a:ext cx="875665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SOFTWARE ENGINEERING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(21CC505PC)</a:t>
            </a: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B2759EB-3A1F-0019-5640-C12C58EEFBB0}"/>
              </a:ext>
            </a:extLst>
          </p:cNvPr>
          <p:cNvSpPr txBox="1">
            <a:spLocks/>
          </p:cNvSpPr>
          <p:nvPr/>
        </p:nvSpPr>
        <p:spPr>
          <a:xfrm>
            <a:off x="2895600" y="4298950"/>
            <a:ext cx="6400800" cy="20637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MADHURIKA BUDARAJU(Ph.D.)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ASSISTANT PROFESSOR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975737-007F-C2C8-DBA3-D03A6914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8" t="19641" r="7822" b="11827"/>
          <a:stretch/>
        </p:blipFill>
        <p:spPr>
          <a:xfrm>
            <a:off x="574517" y="1100990"/>
            <a:ext cx="11116038" cy="48475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98" y="69542"/>
            <a:ext cx="11156302" cy="714652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Go to Jenkins dashboard </a:t>
            </a:r>
            <a:r>
              <a:rPr lang="en-US" sz="1800" dirty="0">
                <a:sym typeface="Wingdings" panose="05000000000000000000" pitchFamily="2" charset="2"/>
              </a:rPr>
              <a:t> click on new item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D04EB-9AD5-4E6F-BD41-6326CA597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66"/>
          <a:stretch/>
        </p:blipFill>
        <p:spPr>
          <a:xfrm>
            <a:off x="0" y="985420"/>
            <a:ext cx="12192000" cy="58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5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384" y="69542"/>
            <a:ext cx="11221616" cy="714652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Give a name </a:t>
            </a:r>
            <a:r>
              <a:rPr lang="en-US" sz="1800" dirty="0">
                <a:sym typeface="Wingdings" panose="05000000000000000000" pitchFamily="2" charset="2"/>
              </a:rPr>
              <a:t> select 3</a:t>
            </a:r>
            <a:r>
              <a:rPr lang="en-US" sz="1800" baseline="30000" dirty="0">
                <a:sym typeface="Wingdings" panose="05000000000000000000" pitchFamily="2" charset="2"/>
              </a:rPr>
              <a:t>rd</a:t>
            </a:r>
            <a:r>
              <a:rPr lang="en-US" sz="1800" dirty="0">
                <a:sym typeface="Wingdings" panose="05000000000000000000" pitchFamily="2" charset="2"/>
              </a:rPr>
              <a:t> option pipeline  click ok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AB1D65-958E-18F0-F781-589A2443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83" b="5502"/>
          <a:stretch/>
        </p:blipFill>
        <p:spPr>
          <a:xfrm>
            <a:off x="0" y="639192"/>
            <a:ext cx="12192000" cy="62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7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44" y="69542"/>
            <a:ext cx="11202955" cy="714652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The pipeline dashboard looks like this </a:t>
            </a:r>
            <a:r>
              <a:rPr lang="en-US" sz="1800" dirty="0">
                <a:sym typeface="Wingdings" panose="05000000000000000000" pitchFamily="2" charset="2"/>
              </a:rPr>
              <a:t> scroll to build triggers -&gt; select build periodically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449A1-47B4-9953-6CD2-04AF0A28C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02"/>
          <a:stretch/>
        </p:blipFill>
        <p:spPr>
          <a:xfrm>
            <a:off x="0" y="861134"/>
            <a:ext cx="12192000" cy="59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4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037" y="131684"/>
            <a:ext cx="10356980" cy="1519561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Click on schedule to know more about how to build periodically</a:t>
            </a:r>
            <a:br>
              <a:rPr lang="en-US" sz="1800" dirty="0"/>
            </a:br>
            <a:r>
              <a:rPr lang="en-US" sz="1600" b="0" i="0" dirty="0">
                <a:effectLst/>
                <a:latin typeface="Consolas" panose="020B0609020204030204" pitchFamily="49" charset="0"/>
              </a:rPr>
              <a:t>"Build Periodically" refers to a feature that allows you to schedule and automate the execution of a build job at regular intervals. It's a way to ensure that certain tasks, such as compiling code, running tests, or deploying software, are performed automatically and on a recurring basis.</a:t>
            </a:r>
            <a:endParaRPr lang="en-IN" sz="18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CD37D-DD04-B2CD-759C-04C2A842B5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95" b="6322"/>
          <a:stretch/>
        </p:blipFill>
        <p:spPr>
          <a:xfrm>
            <a:off x="0" y="1651246"/>
            <a:ext cx="12192000" cy="520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5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22" y="314612"/>
            <a:ext cx="10412964" cy="714652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The highlighted text helps us to build / trigger every 15 min i.e. for every 15 min it will trigger the build automatically even if there are no changes in the project.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00A58-D2D3-CFD9-D5CD-F4565443A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7"/>
          <a:stretch/>
        </p:blipFill>
        <p:spPr>
          <a:xfrm>
            <a:off x="0" y="1145218"/>
            <a:ext cx="12192000" cy="57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9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A2CB-6587-364A-9E6B-CE5D5BAB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90" y="314612"/>
            <a:ext cx="10559254" cy="714652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The highlighted text helps us to build / trigger every Min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494-BACC-2E73-D701-A45169494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619F8-B3FA-AD6B-BE74-442502AB7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02"/>
          <a:stretch/>
        </p:blipFill>
        <p:spPr>
          <a:xfrm>
            <a:off x="0" y="1278384"/>
            <a:ext cx="12192000" cy="55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413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306</Words>
  <Application>Microsoft Office PowerPoint</Application>
  <PresentationFormat>Widescreen</PresentationFormat>
  <Paragraphs>39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Consolas</vt:lpstr>
      <vt:lpstr>Times New Roman</vt:lpstr>
      <vt:lpstr>Wingdings</vt:lpstr>
      <vt:lpstr>1_Office Theme</vt:lpstr>
      <vt:lpstr>2_Office Theme</vt:lpstr>
      <vt:lpstr>(21CC505PC)  SOFTWARE ENGINEERING LAB</vt:lpstr>
      <vt:lpstr>PowerPoint Presentation</vt:lpstr>
      <vt:lpstr>PowerPoint Presentation</vt:lpstr>
      <vt:lpstr>Go to Jenkins dashboard  click on new item</vt:lpstr>
      <vt:lpstr>Give a name  select 3rd option pipeline  click ok</vt:lpstr>
      <vt:lpstr>The pipeline dashboard looks like this  scroll to build triggers -&gt; select build periodically</vt:lpstr>
      <vt:lpstr>Click on schedule to know more about how to build periodically "Build Periodically" refers to a feature that allows you to schedule and automate the execution of a build job at regular intervals. It's a way to ensure that certain tasks, such as compiling code, running tests, or deploying software, are performed automatically and on a recurring basis.</vt:lpstr>
      <vt:lpstr>The highlighted text helps us to build / trigger every 15 min i.e. for every 15 min it will trigger the build automatically even if there are no changes in the project.</vt:lpstr>
      <vt:lpstr>The highlighted text helps us to build / trigger every Min</vt:lpstr>
      <vt:lpstr>Scroll down and go to pipeline and paste the script here</vt:lpstr>
      <vt:lpstr>Apply and save</vt:lpstr>
      <vt:lpstr>Click on build now</vt:lpstr>
      <vt:lpstr>The build is successful</vt:lpstr>
      <vt:lpstr>I changed my code in GitHub as shown</vt:lpstr>
      <vt:lpstr>Commit the changes</vt:lpstr>
      <vt:lpstr>Even if we do changes or not, every minute a new build is triggered as shown</vt:lpstr>
      <vt:lpstr>This is how it automatically builds  but let's leave it H/15 * * * * (to trigger every 15 min) or H * * 3 * (to trigger every 3 months)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(21DM601PC)    COMPUTER NETWORKS</dc:title>
  <dc:creator>Arshiya Begum</dc:creator>
  <cp:lastModifiedBy>Madhu Budaraju</cp:lastModifiedBy>
  <cp:revision>62</cp:revision>
  <dcterms:created xsi:type="dcterms:W3CDTF">2024-05-06T05:52:36Z</dcterms:created>
  <dcterms:modified xsi:type="dcterms:W3CDTF">2024-11-11T19:03:56Z</dcterms:modified>
</cp:coreProperties>
</file>