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9"/>
    <p:restoredTop sz="94694"/>
  </p:normalViewPr>
  <p:slideViewPr>
    <p:cSldViewPr snapToGrid="0">
      <p:cViewPr varScale="1">
        <p:scale>
          <a:sx n="100" d="100"/>
          <a:sy n="100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B4204-801C-828C-816B-6F316BA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FD07F5-5BDB-1048-926F-4A26A7D66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C4ACF-4A3D-7E7C-FCE8-F89B043F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484EC-988D-9994-11E5-E2F8F6B5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13675-53DE-CB2C-AB33-DC2AD074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23238-439C-2355-7431-0D782781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63704E-56C9-6377-D05C-532CFB33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2FFCB-F8E2-3682-A4E2-AC7DF2A2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023C6-89D2-B64A-7C31-DC2DE82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5454BA-EB2A-8E77-800C-64C54A67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0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A0631D-1D5C-66A1-A458-F313EEB3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1EF887-0D60-14B9-6193-10F310A1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601DE-F323-7EB8-6D49-468FDC57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1D6E6-A6ED-390A-1D65-171F625C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285E18-559A-D31E-6934-A6B20E36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4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9EE69-FD20-2A9F-7E2A-CE0D7A8F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3871F-42C3-616E-2F33-BB40C223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3AF81F-8FAB-F95B-8FBA-9C02A625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87493-6103-FC59-DFA0-BCBD76D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CC627-17B2-1691-3124-00D80DEE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8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25DFE-EF82-33DB-8C94-814A3FA6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4EA3E-E0D5-B776-9A78-CE3D6E2B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6B647-109B-F897-1E45-BE1E64B2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237F7-1DBD-A0F4-AB4A-8A1D54E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BEC8E-F739-41DF-C30D-1A7ED3D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9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4EA9A-6413-5736-67C5-F9E062EA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474A8-2947-62A5-9A71-BB57396E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EB4B45-BA3F-8FEC-7680-F2076076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000F27-51DF-D57F-6E59-03CEA986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B07EBE-C4B4-B38A-1E9E-1B84780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81666-A713-214D-CB45-1F421CB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1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F403B-B3AB-55BA-8250-7A2841C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D4D076-437B-6C21-7352-A036DB1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187E5C-279D-6B69-2E38-4014283B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7FDF80-E6FE-C9CA-1F61-035C6570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333B16-33C2-BBAC-479F-64243707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D7BC3C-9F3C-1693-97A5-717837DB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DA222B-E3DE-8766-C3CE-69ED849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75CD1B-9DE5-1DA0-9124-9B967449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0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40FA9-ACA4-8248-D368-F87BD8E4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233E3-0F15-CF74-1CC6-2480E74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17010E-FE14-9E0D-2B8B-B0AD347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4DD3D-4E17-85A7-E8CC-75A25F5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5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0EB2EC-DADC-B803-AE22-6C898844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7E551D-5768-2B79-78AF-FB8EBA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DA46EC-9CD2-E0C4-794F-71628504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EDC0B-9C86-462B-D6C4-C52A35F3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B5485-0E07-9600-70B6-FC03197A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2E0FBF-B05D-609B-1344-1D62AC21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130E05-75D5-6A2A-CF3F-295A010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46A2D-4872-3B0D-E7C3-E84F114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7DF22F-5928-3A79-3BAA-96313D7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412E4-E3F4-BC9C-D0AA-6C2B5BF2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DE0287-0B6C-F12C-ACE6-296187366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8E2D2C-EEC9-2017-EA79-19338986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7DC8EC-008E-F19B-1917-3CC9B510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91355E-B01D-774F-EA10-E471D8B9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0BB61F-7F26-A31E-7BAD-58753DD3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0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265B13-227E-B695-6DC3-A3B8BD70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B9B75-8361-4E05-50E7-416DED65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29EE4-14EA-285E-EEC2-FC0C9F2B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4302-9825-D046-AA3A-AEC984224C28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55C8C-5147-6DCA-FB5B-E53B0F7FD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FCC9-CFEE-9E78-9240-3C5C3DC4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198C-C455-7949-A076-F04AAEAC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d/ Receive Bitcoin and Crypto: How to Transfer | Gemini">
            <a:extLst>
              <a:ext uri="{FF2B5EF4-FFF2-40B4-BE49-F238E27FC236}">
                <a16:creationId xmlns:a16="http://schemas.microsoft.com/office/drawing/2014/main" id="{F880BFE1-C5C3-DFB6-AD75-759AF7138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5FC589-C151-4702-139C-56873186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/>
              <a:t>Sender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75EDB7-4FC3-4E86-D60A-8A12A458B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2000"/>
              <a:t>Hackathon Project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6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illeur plateforme crypto pour trader les crypto monnaies - ActuBitcoin">
            <a:extLst>
              <a:ext uri="{FF2B5EF4-FFF2-40B4-BE49-F238E27FC236}">
                <a16:creationId xmlns:a16="http://schemas.microsoft.com/office/drawing/2014/main" id="{C8E2F185-CFE5-71F1-F2BA-94A1014C7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4A46CB-E1C1-004A-FEBF-81152BFD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Purpose of our project is to simplify crypto exchange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ECCD6-1685-EF2B-F091-DA000EC2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Home page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4FA69E-B26F-0CA5-87FE-8B9B7E72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1129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648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00A7-2FE6-8996-1247-84077DD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User profile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B8E8F9-A733-9D64-9816-D8835A3E8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8" r="1097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410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B5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1E19D24-9ACE-4BC0-73B4-235DF3B6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>
                <a:solidFill>
                  <a:srgbClr val="3B5551"/>
                </a:solidFill>
              </a:rPr>
              <a:t>Sender is a Web3 project with a lot of innovation</a:t>
            </a:r>
          </a:p>
        </p:txBody>
      </p:sp>
      <p:pic>
        <p:nvPicPr>
          <p:cNvPr id="3074" name="Picture 2" descr="Web 1.0, Web 2.0 et Web3 : quelles différences ? - ACPR Occitanie">
            <a:extLst>
              <a:ext uri="{FF2B5EF4-FFF2-40B4-BE49-F238E27FC236}">
                <a16:creationId xmlns:a16="http://schemas.microsoft.com/office/drawing/2014/main" id="{45281E21-5B86-1352-E0FE-F1101861D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542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Sender</vt:lpstr>
      <vt:lpstr>Purpose of our project is to simplify crypto exchange</vt:lpstr>
      <vt:lpstr>Home page </vt:lpstr>
      <vt:lpstr>User profile</vt:lpstr>
      <vt:lpstr>Sender is a Web3 project with a lot of innovation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Sender</dc:title>
  <dc:creator>Florian Bonamy</dc:creator>
  <cp:lastModifiedBy>Florian Bonamy</cp:lastModifiedBy>
  <cp:revision>1</cp:revision>
  <dcterms:created xsi:type="dcterms:W3CDTF">2022-11-25T10:30:51Z</dcterms:created>
  <dcterms:modified xsi:type="dcterms:W3CDTF">2022-11-25T10:35:01Z</dcterms:modified>
</cp:coreProperties>
</file>