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61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62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F23D78-C0B7-4D3C-8361-349FB5E280ED}" type="datetimeFigureOut">
              <a:rPr lang="en-US" smtClean="0"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0FA34B-AFB6-4049-AF7F-B0931B4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simple-methods.html" TargetMode="External"/><Relationship Id="rId2" Type="http://schemas.openxmlformats.org/officeDocument/2006/relationships/hyperlink" Target="https://en.wikipedia.org/wiki/Forecasting#Na%C3%AFve_approa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angarshananveera/time-series-forecasting-part-1-d523bcc3acb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87E46-7614-4AB7-B475-1EDA4D3CE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Seasonal</a:t>
            </a:r>
            <a:r>
              <a:rPr lang="sk-SK" dirty="0"/>
              <a:t> na</a:t>
            </a:r>
            <a:r>
              <a:rPr lang="en-US" dirty="0"/>
              <a:t>ï</a:t>
            </a:r>
            <a:r>
              <a:rPr lang="sk-SK" dirty="0" err="1"/>
              <a:t>ve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FCCB34-EB56-4B62-95EE-3CFBD180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21408"/>
            <a:ext cx="9440034" cy="1049867"/>
          </a:xfrm>
        </p:spPr>
        <p:txBody>
          <a:bodyPr/>
          <a:lstStyle/>
          <a:p>
            <a:r>
              <a:rPr lang="sk-SK" dirty="0"/>
              <a:t>Marek Kačmár, FEI STU v Bratislave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6836B-0E61-4372-AC4C-58D3546C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Predstavenie a použitie metódy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F7E3D7-C8F3-4489-BFAC-D315A1A7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Užitočná pri sezónnych dátach</a:t>
            </a:r>
          </a:p>
          <a:p>
            <a:r>
              <a:rPr lang="sk-SK" dirty="0"/>
              <a:t>Vzorec predpovede na čas T + h: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Konkrétny príklad – predpoveď Februárových hodnôt</a:t>
            </a:r>
          </a:p>
          <a:p>
            <a:r>
              <a:rPr lang="sk-SK" dirty="0"/>
              <a:t>Najlepšie fungovanie pri ekonomických a finančných predpovediach</a:t>
            </a:r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1AD683E-7F5F-40A9-B766-D2412DBC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21" y="2991095"/>
            <a:ext cx="3962683" cy="87581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790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74207-B686-4BE5-9947-BEB638CE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C11357-ECD0-4E53-9780-4E95D72D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r>
              <a:rPr lang="en-US" dirty="0">
                <a:hlinkClick r:id="rId2"/>
              </a:rPr>
              <a:t>https://en.wikipedia.org/wiki/Forecasting#Na%C3%AFve_approach</a:t>
            </a:r>
            <a:endParaRPr lang="sk-SK" dirty="0"/>
          </a:p>
          <a:p>
            <a:r>
              <a:rPr lang="en-US" dirty="0">
                <a:hlinkClick r:id="rId3"/>
              </a:rPr>
              <a:t>https://otexts.com/fpp2/simple-methods.html</a:t>
            </a:r>
            <a:endParaRPr lang="sk-SK" dirty="0"/>
          </a:p>
          <a:p>
            <a:r>
              <a:rPr lang="en-US" dirty="0">
                <a:hlinkClick r:id="rId4"/>
              </a:rPr>
              <a:t>https://medium.com/@sangarshananveera/time-series-forecasting-part-1-d523bcc3acbf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EE28A1-0FF6-4AC4-82D5-D6F8599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4899"/>
            <a:ext cx="10353762" cy="970450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87</TotalTime>
  <Words>83</Words>
  <Application>Microsoft Office PowerPoint</Application>
  <PresentationFormat>Širokouhlá</PresentationFormat>
  <Paragraphs>18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Bridlica</vt:lpstr>
      <vt:lpstr>Seasonal naïve</vt:lpstr>
      <vt:lpstr>Predstavenie a použitie metódy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naïve</dc:title>
  <dc:creator>Marek Kačmár</dc:creator>
  <cp:lastModifiedBy>Marek Kačmár</cp:lastModifiedBy>
  <cp:revision>1</cp:revision>
  <dcterms:created xsi:type="dcterms:W3CDTF">2021-11-11T16:51:33Z</dcterms:created>
  <dcterms:modified xsi:type="dcterms:W3CDTF">2021-11-11T18:18:34Z</dcterms:modified>
</cp:coreProperties>
</file>