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C51D1E-E1E3-48A8-BD95-057C7543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74CFC7-2EC2-41A3-8B73-8EF70A704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1CBB09F-4BDA-4857-8CDC-4C833017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535A067-1E43-4E0B-BEB0-9E009FFD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3A67C4E-1A14-4273-9A0C-2620073A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942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DA4D5-EDD0-4213-BEC6-A40F4C17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6DBFC5C-DACE-4754-B4CD-F01111A2C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7A4CCEC-CFAF-4C1D-B561-975561AF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EDDD7B0-88D2-41ED-A234-810E037C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72B3AF-2070-497D-98ED-F1C15CC6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61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1472512-AA95-4942-8A88-6E75865A3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1B463C9-D5C7-4DDA-ACBF-7E1EA4F8A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ADE6470-7938-479E-9765-B45FE73D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3EE3F0-425D-4461-9403-C992BC3A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5F97BB0-1875-4F50-A4F6-2DAC071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67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611ECA-401D-4577-8345-A9754DA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552ACC-1081-41C8-9B88-6BED13D5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2A71AD6-BC3B-483F-BAEA-06CA76D7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0269DC5-3D28-4407-B959-DFF3CD42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96D44CB-C664-4F63-82C9-B6E3DC3A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89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9B7FE-61F3-4D8E-A48B-1C933E74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1E54D59-5626-40C4-9DE2-D9BF4E36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C7F6DE-A628-4555-9A75-E1AF2575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3F713BB-09C1-4591-97C5-B4E804AF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D574751-DF17-4817-90FC-BDA6EC0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259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421EAB-1C4D-40FD-857A-3EF3C22A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7EBACD-354C-42A4-AFB2-46F3EB1F3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C76D962-528C-421E-BD2E-5B81FC49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4600EEC-9942-4B71-AA7B-36C7CD7C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190E0A9-909E-48DA-BF9F-DD432BD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807F68-81E5-4F33-A0FA-A81774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08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686BD-82DF-4EDA-A837-C192DD6D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36EF23-1796-47FC-A84D-73A93498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4A857BD-C9EE-4033-8BAC-83C55E38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4A715DA-95CC-481F-B229-F3C24FA30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8C97BC7-6E9A-4169-80FC-E2DC02B26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8A22338-97A8-41C7-9F11-40A7E95C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0BCC261-9FE4-483A-9757-1238E486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7F23CFF-386A-4B26-9818-1E240C82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355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5808F0-4BBD-4995-A971-09DA29F9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FD1F830-DFA9-4F7F-888E-879D3A02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1296709-AF59-49BB-BF56-55154E01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0CFA1F1-A9C4-4350-A167-DCB46244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7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C2EE12B-64E0-4AA6-8C15-5440684E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42967AC-50BE-4BF8-85C7-E202BA6B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F7B354E-58CB-417C-9678-6CCB4786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481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DBBCD-4733-44C3-9C1D-98159CD3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7D9B25-7661-4734-8B64-9AF55D73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D19BAB2-3AC1-4FC5-92A5-DB88651F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F2A09A9-044D-4427-BC0D-827F0206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D2768CD-F686-44BA-A3EB-5332CDF4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09625C-2A7A-4387-B736-A808F96D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06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FC0550-C452-4EF1-A653-E85C24AB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E16DBAC-85F0-4B76-B136-F906CA66B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91CDE79-4EC3-4648-AE7A-CFB6A221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45C1500-5311-4341-AA86-453E466A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E9E0CA2-8B66-41E9-AEEC-58C63E42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8DDC338-96AA-4446-A28E-90396E9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874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0C72816-09AA-4FCD-98AE-6CDA2E29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ACE197-0AE7-4777-83B8-188CA30C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53E91F-BDCC-4B5B-9F11-96AF294A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18A4-A410-470C-9B72-74F10F75F508}" type="datetimeFigureOut">
              <a:rPr lang="sk-SK" smtClean="0"/>
              <a:t>10. 11. 2021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FE28423-42EF-4562-A8BF-07F9B913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FB4E6C0-4517-469C-A772-A75F09487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EA86-668C-406A-AD46-1F61CD6E053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38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1FF0C-21F0-4278-81B0-C464A3827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VotingEnsemble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C1B301-1A1B-4A2B-888E-DBC86B254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97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C724A7-6C63-4F05-9428-66EC6EA9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A5B079-114F-4651-A236-29583E7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prípade regresie model zahŕňa vytvorenie predpovede, ktorá je priemerom viacerých iných regresných modelov.</a:t>
            </a:r>
          </a:p>
        </p:txBody>
      </p:sp>
      <p:pic>
        <p:nvPicPr>
          <p:cNvPr id="1026" name="Picture 2" descr="hard voting, soft voting in ensemble based methods - Cross Validated">
            <a:extLst>
              <a:ext uri="{FF2B5EF4-FFF2-40B4-BE49-F238E27FC236}">
                <a16:creationId xmlns:a16="http://schemas.microsoft.com/office/drawing/2014/main" id="{3AAD7989-E991-4564-A706-C54010F1D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64" y="2670952"/>
            <a:ext cx="6837363" cy="406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9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94F7A5-79FC-4E86-BB96-85799AAD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</a:t>
            </a:r>
            <a:r>
              <a:rPr lang="sk-SK" dirty="0" err="1"/>
              <a:t>ácia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B5F24CD-0CD0-4D16-A359-83D998B8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Hard</a:t>
            </a:r>
            <a:r>
              <a:rPr lang="sk-SK" dirty="0"/>
              <a:t> </a:t>
            </a:r>
            <a:r>
              <a:rPr lang="sk-SK" dirty="0" err="1"/>
              <a:t>voting</a:t>
            </a:r>
            <a:r>
              <a:rPr lang="sk-SK" dirty="0"/>
              <a:t> ensemble </a:t>
            </a:r>
          </a:p>
          <a:p>
            <a:pPr lvl="1"/>
            <a:r>
              <a:rPr lang="sk-SK" dirty="0"/>
              <a:t>sčítanie hlasov pre triedy z iných modelov </a:t>
            </a:r>
          </a:p>
          <a:p>
            <a:pPr lvl="1"/>
            <a:r>
              <a:rPr lang="sk-SK" dirty="0"/>
              <a:t>predpovedanie triedy s najväčším </a:t>
            </a:r>
          </a:p>
          <a:p>
            <a:pPr marL="457200" lvl="1" indent="0">
              <a:buNone/>
            </a:pPr>
            <a:r>
              <a:rPr lang="sk-SK" dirty="0"/>
              <a:t>počtom hlasov. </a:t>
            </a:r>
          </a:p>
          <a:p>
            <a:r>
              <a:rPr lang="sk-SK" dirty="0"/>
              <a:t>Soft </a:t>
            </a:r>
            <a:r>
              <a:rPr lang="sk-SK" dirty="0" err="1"/>
              <a:t>voting</a:t>
            </a:r>
            <a:r>
              <a:rPr lang="sk-SK" dirty="0"/>
              <a:t> ensemble</a:t>
            </a:r>
          </a:p>
          <a:p>
            <a:pPr lvl="1"/>
            <a:r>
              <a:rPr lang="sk-SK" dirty="0"/>
              <a:t>súčet predpokladaných </a:t>
            </a:r>
          </a:p>
          <a:p>
            <a:pPr marL="457200" lvl="1" indent="0">
              <a:buNone/>
            </a:pPr>
            <a:r>
              <a:rPr lang="sk-SK" dirty="0"/>
              <a:t>pravdepodobností pre triedy</a:t>
            </a:r>
          </a:p>
          <a:p>
            <a:pPr lvl="1"/>
            <a:r>
              <a:rPr lang="sk-SK" dirty="0"/>
              <a:t>predpovedanie triedy s najväčším</a:t>
            </a:r>
          </a:p>
          <a:p>
            <a:pPr marL="457200" lvl="1" indent="0">
              <a:buNone/>
            </a:pPr>
            <a:r>
              <a:rPr lang="sk-SK" dirty="0"/>
              <a:t>súčtom pravdepodobnosti.</a:t>
            </a:r>
          </a:p>
        </p:txBody>
      </p:sp>
      <p:pic>
        <p:nvPicPr>
          <p:cNvPr id="2050" name="Picture 2" descr="Hard vs Soft Voting Classifier Python Example - Data Analytics">
            <a:extLst>
              <a:ext uri="{FF2B5EF4-FFF2-40B4-BE49-F238E27FC236}">
                <a16:creationId xmlns:a16="http://schemas.microsoft.com/office/drawing/2014/main" id="{F46C0A1B-6840-4FF8-B5DB-4128921EA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232" y="136381"/>
            <a:ext cx="4976313" cy="48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0114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Širokouhlá</PresentationFormat>
  <Paragraphs>13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Office</vt:lpstr>
      <vt:lpstr>VotingEnsemble</vt:lpstr>
      <vt:lpstr>Regresia</vt:lpstr>
      <vt:lpstr>Klasifikácia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VotingEnsemble</dc:title>
  <dc:creator>Tomáš Singhofer</dc:creator>
  <cp:lastModifiedBy>Tomáš Singhofer</cp:lastModifiedBy>
  <cp:revision>1</cp:revision>
  <dcterms:created xsi:type="dcterms:W3CDTF">2021-11-10T20:11:25Z</dcterms:created>
  <dcterms:modified xsi:type="dcterms:W3CDTF">2021-11-10T20:11:37Z</dcterms:modified>
</cp:coreProperties>
</file>