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A8F349-A197-4149-B006-00A2BB382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F1C2C17-47F9-49B6-9066-140D46465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4B23A03-EFB4-4DF3-B7B7-98A259C7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2FD9-8796-463A-8A5B-92B3569B1B98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6E2A4C0-A647-4BD9-A7A2-EA98D128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75C67BB-FDD0-4E42-849B-B48770A7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8131-6193-4D24-822E-9CBF14D876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461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2F7F7B-B8B7-49E8-A424-EF13EFC4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916D43F7-0EDF-4D58-AA89-69EA1A6F2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498207C-AE7C-4E49-B7B7-4C01110D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2FD9-8796-463A-8A5B-92B3569B1B98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4CEC25E-6D5B-4CB7-9C5B-3464604A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75580E8-1850-44E8-8534-3DC9FA2B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8131-6193-4D24-822E-9CBF14D876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151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9C702B19-DC7A-438A-8787-3A2EECFF9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4BBAA700-FE59-42C4-A3D4-485E294D3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67DCCAE-3A7E-4999-BE3A-001AC39C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2FD9-8796-463A-8A5B-92B3569B1B98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AEF6B86-9AE5-4DB1-ADB5-325D0EF5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79AC8C5-1D92-4CFB-A7E3-468388D0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8131-6193-4D24-822E-9CBF14D876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74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455343-5C65-4342-9ADA-174534EB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851C386-D1BB-4B84-9217-9C7B09585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CD5F63C-56D5-4593-9342-23B39FAB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2FD9-8796-463A-8A5B-92B3569B1B98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F440671-B7AA-40AE-B512-EA3159B8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1200016-D78A-48CE-B7F2-421CCB5E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8131-6193-4D24-822E-9CBF14D876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219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606C03-EA6E-4CAE-9220-AB03648B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6A3536B-995D-48A8-82CF-C4E1226FD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750E136-A075-4A07-B821-913B0481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2FD9-8796-463A-8A5B-92B3569B1B98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7A3128D-D961-4980-9EE1-1A78F91F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3DD367E-4C19-478C-A2C2-8584D5DC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8131-6193-4D24-822E-9CBF14D876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75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DE9C54-F7E7-443E-8D97-CE86DEF1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D59B381-2829-43C8-94B6-946215025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60F8CC11-0323-4B1C-ACDA-7E54BB343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5C49ADC-CFFE-4D22-A49C-97A8683E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2FD9-8796-463A-8A5B-92B3569B1B98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2A4B838-B108-4B59-A677-DCF480A0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D3AD7FE-AF33-48A0-8DB1-9C0A4B00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8131-6193-4D24-822E-9CBF14D876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2637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A4D8C1-4543-422A-ABA7-27ED386D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EEDF77C-414C-44C0-94A7-F0F18848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A1D2C2F-020B-4503-BB50-4FB3D6095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02C0E20-598D-4312-914D-5A02FD0D0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D188A2BA-091B-40A3-975F-CE5FB44FB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1877C86C-9216-4A77-9BAD-3D5ACBD0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2FD9-8796-463A-8A5B-92B3569B1B98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2D9980AA-AF2C-4D23-AD7F-186F5247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779FF547-E1B2-42EC-8771-7FCDA9A7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8131-6193-4D24-822E-9CBF14D876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09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1B7649-A41A-40EB-8077-8D43921F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EB02F5B0-4AA1-419B-8549-A88CFF7D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2FD9-8796-463A-8A5B-92B3569B1B98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19E3CD3C-7736-474E-A65B-2FB146A6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6507C47F-064F-4004-96E2-EF60E00C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8131-6193-4D24-822E-9CBF14D876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557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BD8B1035-6D53-4F00-8C0A-99062ACB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2FD9-8796-463A-8A5B-92B3569B1B98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84E86566-CF7C-41B8-9ECB-A616FF04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0DD717E7-61D1-4CB7-89E7-155C63B8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8131-6193-4D24-822E-9CBF14D876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091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1BAE60-05FD-4251-81E9-A3610774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F342FDD-BB34-4E56-BA67-EBA737ACC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1DF0156-E7DA-49E7-B773-210EDC11C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F2BAB87-9BE2-40FA-9ED6-76428A5CB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2FD9-8796-463A-8A5B-92B3569B1B98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B6770BD-B4E3-40CC-8FD5-E80F5115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E7BC361-78AD-4564-A916-6EB7714B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8131-6193-4D24-822E-9CBF14D876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328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4AD32F-07AF-4366-9FD1-CF262DEB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CB9B2F14-003C-4387-84BD-D5D2C103B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BE2918F-0346-4F85-A357-6BA2E9B32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6DF96D3-1308-49F6-B0F1-E1D4EFF9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2FD9-8796-463A-8A5B-92B3569B1B98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10B3833-818D-4380-BE89-159ED943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B398303-2601-4F36-BBE6-44073F90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8131-6193-4D24-822E-9CBF14D876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745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FBE03404-D5C3-4F91-A23F-09560E0B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184797-B1A2-42C7-BC9B-98CF9E763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241BCB3-2468-4586-8494-B60855DED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B2FD9-8796-463A-8A5B-92B3569B1B98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E02E577-45F7-45BE-A790-7D9E04AC2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6F11573-6A29-4099-863A-FD4903CE4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B8131-6193-4D24-822E-9CBF14D876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9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82CA1D-B388-40C1-BDC2-83D8E194B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4554"/>
            <a:ext cx="9144000" cy="928891"/>
          </a:xfrm>
        </p:spPr>
        <p:txBody>
          <a:bodyPr/>
          <a:lstStyle/>
          <a:p>
            <a:r>
              <a:rPr lang="en-US" dirty="0"/>
              <a:t>Model ARIMA a ARIMAX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7657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81005E-2BB8-47EC-8CE6-4C72D151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ARIMA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D64175-82E5-4187-BE6C-2FAF75467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Skratka pre </a:t>
            </a:r>
            <a:r>
              <a:rPr lang="en-US" dirty="0"/>
              <a:t>Auto Regressive Integrated Moving Average</a:t>
            </a:r>
            <a:endParaRPr lang="sk-SK" dirty="0"/>
          </a:p>
          <a:p>
            <a:r>
              <a:rPr lang="sk-SK" dirty="0"/>
              <a:t>Je to trieda modelov ktorá predpovedá zadané časové rady (</a:t>
            </a:r>
            <a:r>
              <a:rPr lang="sk-SK" dirty="0" err="1"/>
              <a:t>time</a:t>
            </a:r>
            <a:r>
              <a:rPr lang="sk-SK" dirty="0"/>
              <a:t> </a:t>
            </a:r>
            <a:r>
              <a:rPr lang="sk-SK" dirty="0" err="1"/>
              <a:t>series</a:t>
            </a:r>
            <a:r>
              <a:rPr lang="sk-SK" dirty="0"/>
              <a:t>) na základe svojich vlastných minulých hodnôt</a:t>
            </a:r>
          </a:p>
          <a:p>
            <a:r>
              <a:rPr lang="sk-SK" dirty="0"/>
              <a:t>Auto </a:t>
            </a:r>
            <a:r>
              <a:rPr lang="sk-SK" dirty="0" err="1"/>
              <a:t>regresive</a:t>
            </a:r>
            <a:r>
              <a:rPr lang="sk-SK" dirty="0"/>
              <a:t> v názve znamená že je to </a:t>
            </a:r>
            <a:r>
              <a:rPr lang="sk-SK" dirty="0" err="1"/>
              <a:t>linear</a:t>
            </a:r>
            <a:r>
              <a:rPr lang="sk-SK" dirty="0"/>
              <a:t> </a:t>
            </a:r>
            <a:r>
              <a:rPr lang="sk-SK" dirty="0" err="1"/>
              <a:t>regression</a:t>
            </a:r>
            <a:r>
              <a:rPr lang="sk-SK" dirty="0"/>
              <a:t> model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8330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3E15D1-E9DC-4B1A-99B8-4B943669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ARIMA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0B9A3B1-CF74-4667-A515-64A5F06A3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Model je charakterizovaný 3 výrazmi p, d, q</a:t>
            </a:r>
          </a:p>
          <a:p>
            <a:r>
              <a:rPr lang="sk-SK" dirty="0"/>
              <a:t>p - rád</a:t>
            </a:r>
            <a:r>
              <a:rPr lang="en-US" dirty="0"/>
              <a:t> ‘Auto Regressive’ </a:t>
            </a:r>
            <a:r>
              <a:rPr lang="sk-SK" dirty="0"/>
              <a:t>výrazu. Odkazuje na počet oneskorení (</a:t>
            </a:r>
            <a:r>
              <a:rPr lang="sk-SK" dirty="0" err="1"/>
              <a:t>lags</a:t>
            </a:r>
            <a:r>
              <a:rPr lang="sk-SK" dirty="0"/>
              <a:t>) Y ktoré sa majú použiť ako predikáty.</a:t>
            </a:r>
          </a:p>
          <a:p>
            <a:r>
              <a:rPr lang="sk-SK" dirty="0"/>
              <a:t>q - rád</a:t>
            </a:r>
            <a:r>
              <a:rPr lang="en-US" dirty="0"/>
              <a:t> </a:t>
            </a:r>
            <a:r>
              <a:rPr lang="sk-SK" dirty="0"/>
              <a:t>výrazu </a:t>
            </a:r>
            <a:r>
              <a:rPr lang="en-US" dirty="0"/>
              <a:t>‘Moving Average’</a:t>
            </a:r>
            <a:r>
              <a:rPr lang="sk-SK" dirty="0"/>
              <a:t>. Odkazuje na počet oneskorených chýb predpovede (</a:t>
            </a:r>
            <a:r>
              <a:rPr lang="sk-SK" dirty="0" err="1"/>
              <a:t>lagged</a:t>
            </a:r>
            <a:r>
              <a:rPr lang="sk-SK" dirty="0"/>
              <a:t> </a:t>
            </a:r>
            <a:r>
              <a:rPr lang="sk-SK" dirty="0" err="1"/>
              <a:t>forecast</a:t>
            </a:r>
            <a:r>
              <a:rPr lang="sk-SK" dirty="0"/>
              <a:t> </a:t>
            </a:r>
            <a:r>
              <a:rPr lang="sk-SK" dirty="0" err="1"/>
              <a:t>errors</a:t>
            </a:r>
            <a:r>
              <a:rPr lang="sk-SK" dirty="0"/>
              <a:t>), ktoré by mali ísť do ARIMA modelu.</a:t>
            </a:r>
          </a:p>
          <a:p>
            <a:r>
              <a:rPr lang="sk-SK" dirty="0"/>
              <a:t>d – minimálny počet rozdielov potrebných na to, aby séria bola stacionárna.</a:t>
            </a:r>
          </a:p>
        </p:txBody>
      </p:sp>
    </p:spTree>
    <p:extLst>
      <p:ext uri="{BB962C8B-B14F-4D97-AF65-F5344CB8AC3E}">
        <p14:creationId xmlns:p14="http://schemas.microsoft.com/office/powerpoint/2010/main" val="377277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38DD54-AA62-487E-B980-665A55B5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ARIMAX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462C327-AA88-4683-815A-726E6B89B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000000"/>
                </a:solidFill>
              </a:rPr>
              <a:t>Model ARIMAX je rozšírený model ARIMA</a:t>
            </a:r>
          </a:p>
          <a:p>
            <a:r>
              <a:rPr lang="sk-SK" b="0" i="0" dirty="0">
                <a:solidFill>
                  <a:srgbClr val="000000"/>
                </a:solidFill>
                <a:effectLst/>
              </a:rPr>
              <a:t>Obsahuje ďalšie nezávislé premenné (</a:t>
            </a:r>
            <a:r>
              <a:rPr lang="sk-SK" b="0" i="0" dirty="0" err="1">
                <a:solidFill>
                  <a:srgbClr val="000000"/>
                </a:solidFill>
                <a:effectLst/>
              </a:rPr>
              <a:t>prediktory</a:t>
            </a:r>
            <a:r>
              <a:rPr lang="sk-SK" b="0" i="0" dirty="0">
                <a:solidFill>
                  <a:srgbClr val="000000"/>
                </a:solidFill>
                <a:effectLst/>
              </a:rPr>
              <a:t>) </a:t>
            </a:r>
          </a:p>
          <a:p>
            <a:r>
              <a:rPr lang="sk-SK" dirty="0">
                <a:solidFill>
                  <a:srgbClr val="000000"/>
                </a:solidFill>
              </a:rPr>
              <a:t>Model sa tiež uvádza ako </a:t>
            </a:r>
            <a:r>
              <a:rPr lang="sk-SK" dirty="0" err="1">
                <a:solidFill>
                  <a:srgbClr val="000000"/>
                </a:solidFill>
              </a:rPr>
              <a:t>vector</a:t>
            </a:r>
            <a:r>
              <a:rPr lang="sk-SK" dirty="0">
                <a:solidFill>
                  <a:srgbClr val="000000"/>
                </a:solidFill>
              </a:rPr>
              <a:t> ARIMA alebo </a:t>
            </a:r>
            <a:r>
              <a:rPr lang="sk-SK" dirty="0" err="1">
                <a:solidFill>
                  <a:srgbClr val="000000"/>
                </a:solidFill>
              </a:rPr>
              <a:t>dynamic</a:t>
            </a:r>
            <a:r>
              <a:rPr lang="sk-SK" dirty="0">
                <a:solidFill>
                  <a:srgbClr val="000000"/>
                </a:solidFill>
              </a:rPr>
              <a:t> </a:t>
            </a:r>
            <a:r>
              <a:rPr lang="sk-SK" dirty="0" err="1">
                <a:solidFill>
                  <a:srgbClr val="000000"/>
                </a:solidFill>
              </a:rPr>
              <a:t>regression</a:t>
            </a:r>
            <a:r>
              <a:rPr lang="sk-SK" dirty="0">
                <a:solidFill>
                  <a:srgbClr val="000000"/>
                </a:solidFill>
              </a:rPr>
              <a:t> model</a:t>
            </a:r>
            <a:endParaRPr lang="sk-SK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439380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144</Words>
  <Application>Microsoft Office PowerPoint</Application>
  <PresentationFormat>Širokouhlá</PresentationFormat>
  <Paragraphs>14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Motív Office</vt:lpstr>
      <vt:lpstr>Model ARIMA a ARIMAX</vt:lpstr>
      <vt:lpstr>ARIMA</vt:lpstr>
      <vt:lpstr>ARIMA</vt:lpstr>
      <vt:lpstr>ARIMAX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Arimax</dc:title>
  <dc:creator>Juraj Puszter</dc:creator>
  <cp:lastModifiedBy>Juraj Puszter</cp:lastModifiedBy>
  <cp:revision>9</cp:revision>
  <dcterms:created xsi:type="dcterms:W3CDTF">2021-11-12T07:35:20Z</dcterms:created>
  <dcterms:modified xsi:type="dcterms:W3CDTF">2021-11-12T08:45:21Z</dcterms:modified>
</cp:coreProperties>
</file>