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5347A-8B07-40F1-9FB3-2B7E370E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2FED0A-ED8E-4759-805F-03A992157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29FEEBF-1E4D-4857-AFFD-62A46139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3B4607-AAC2-44EE-9617-0CD485C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6F913B-9A78-4E85-AB57-F09C6482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943D8-4E3D-4E4E-813E-2FC33ED7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7C64B9B-E051-493A-8AEE-34B4636B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5A532D-6AAD-46B5-9E09-9A09C2A7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C9FA420-3F23-4F79-A09B-AFC372E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DA2CD92-477A-4299-A606-6334DC3A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2A1CCCC-1E15-4FA9-B85D-A748853DC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F457238-C4DA-4B22-930D-5A1489D66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83CE85-C2B1-42B7-8DE4-ADC35972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004BF92-842E-4FAE-B813-1AC8DD6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C663070-641D-491F-A784-5F7D1F1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D60613-0890-4CA9-BCB7-F3936DB2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0EDEF2-80FD-47E1-BE9B-51FF4DD5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2DCB00C-D170-4895-865D-FEE18A3B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BCE890A-E36E-4515-AC31-031B80DD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EF339A-7336-4051-A881-3E776B17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8EFF4-872C-4304-A578-ECD33CFB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C0DFDF-5758-4CBD-8F2D-DEFCE052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F183087-5F17-4DBE-AB08-E61CE249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0FB530-B572-4322-A79E-08BFCF21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7954AB1-FDCA-4EA4-8736-4ABCB7F5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67AFF5-5B36-4A7A-BCCC-45D207D7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A71E74-84FE-4F76-873D-C3385A847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F784639-3188-43DB-BCD8-D6F055597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03C0B3A-9E55-4B7E-90EE-96709FFC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69C3291-D043-42D1-9BC5-96F5030C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4A0410-4DDB-47AB-8FED-EC2F00E3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7C9091-6512-4E7A-B324-BDC5AAB9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46C618-2242-4C83-A2F6-718E16AE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D1A427E-86F3-484F-BF5D-6D33FF30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998D5C4-1751-40B4-85BE-9E5E7E0E7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4CAAD68-9D62-45BC-8E39-C28F60420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AF7AF9C-953E-4B4B-BCC0-BF0C7A37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B937F01-9BFA-4389-956C-CFD38471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E207297-438F-419E-9C64-52C69620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0790A8-D30A-4866-BAF1-BCE92F2F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C633FC9-0C79-4829-83D4-8AEA7F4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FE46E5-D2DB-4652-9CA4-BA126DD1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2B65E83-6436-4A2E-95D8-E43DD405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D8DEE74-E412-4E9D-9022-A9CD4CB3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9EB0548-ECB9-4BE1-881A-9DD00027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CEEC8F2-6B6A-4FED-ABE0-2F4E60F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95538-736E-4F4E-829A-4599016C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075052-F97B-48FB-B25A-497C5BCB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3277EF-2D31-4E60-AB93-9997BEB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80D52E9-1F1F-4CD5-9F29-D0FE9ECA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25E4CD-88B0-40EC-8035-9BA5023D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DDCE2CE-E58C-49F8-A0C8-8FA0DE8B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D62575-DE0E-402D-8FBE-765CDD74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DABBDB1-B7E9-49EF-B808-2AC29191C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00CC6EB-4466-4ECB-942A-4661E6B6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A2A34B3-14B2-4628-8CAD-7E06AD17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862E7E2-D454-4814-8797-45EC5D1D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3C9402F-7C4A-4B51-8FDD-3C1D7F07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951EA9F-2AA3-414E-B9B0-5A451845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4DA815-0EA1-4BEE-AC47-732268D3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399AB2E-EED2-49D5-8407-C996B2914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6AC9-6039-4864-A87E-D010480A3C7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DA78C5-62FA-4EF1-8B2A-D154EBD92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D0A307-596E-42D9-B091-C625C506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2F9DB2-4BBE-4CFF-8492-88AB8813A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506" y="457201"/>
            <a:ext cx="4065669" cy="1933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StandardScaler, XGBoostRegressor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C0F2C3-C1D4-49E9-B58F-432560CA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505" y="2714625"/>
            <a:ext cx="4065668" cy="302356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Extreme Gradient Boosting: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sk-SK" sz="2000" dirty="0"/>
              <a:t>Súborové učenie pomocou slabých prediktívnych modelov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sk-SK" sz="2000" dirty="0"/>
              <a:t>Využíva rozhodovacie stromy, na ktoré sú aplikované </a:t>
            </a:r>
            <a:r>
              <a:rPr lang="sk-SK" sz="2000" dirty="0" err="1"/>
              <a:t>regularizačné</a:t>
            </a:r>
            <a:r>
              <a:rPr lang="sk-SK" sz="2000" dirty="0"/>
              <a:t> techniky proti pretrénovaniu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sk-SK" sz="2000" dirty="0"/>
              <a:t>Vypočítava druhé parciálne derivácie </a:t>
            </a:r>
            <a:r>
              <a:rPr lang="sk-SK" sz="2000" dirty="0" err="1"/>
              <a:t>kriteriálnej</a:t>
            </a:r>
            <a:r>
              <a:rPr lang="sk-SK" sz="2000" dirty="0"/>
              <a:t> funkcie (rozdiel oproti gradient </a:t>
            </a:r>
            <a:r>
              <a:rPr lang="sk-SK" sz="2000" dirty="0" err="1"/>
              <a:t>boosting</a:t>
            </a:r>
            <a:r>
              <a:rPr lang="sk-SK" sz="20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934A998-F055-4055-A8B2-630DAA53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6" y="1125300"/>
            <a:ext cx="2682054" cy="437886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01809484-FEFD-4413-B041-8E89331EF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80" y="1423988"/>
            <a:ext cx="3592309" cy="41755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86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</Words>
  <Application>Microsoft Office PowerPoint</Application>
  <PresentationFormat>Širokouhlá</PresentationFormat>
  <Paragraphs>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StandardScaler, XGBoostRegressor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StandardScaler, XGBoostRegressor</dc:title>
  <dc:creator>Filip Frank</dc:creator>
  <cp:lastModifiedBy>Filip Frank</cp:lastModifiedBy>
  <cp:revision>2</cp:revision>
  <dcterms:created xsi:type="dcterms:W3CDTF">2021-11-12T09:02:24Z</dcterms:created>
  <dcterms:modified xsi:type="dcterms:W3CDTF">2021-11-12T10:12:00Z</dcterms:modified>
</cp:coreProperties>
</file>