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9142-0AF6-D543-A270-0B4B8BD88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2027C-7E0B-144F-8ADC-74A5DD447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ED3F9-5C29-3C4A-B9A1-AA66C7C8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61CD-E567-5D48-9EF4-913C305C64C0}" type="datetimeFigureOut">
              <a:rPr lang="en-SK" smtClean="0"/>
              <a:t>12/11/2021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3D41-E853-1549-A952-C6EBEE3A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D7F48-0E61-D349-8B9B-5A80BAC4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F179-6ACD-D74F-A44B-C6EE1FA6F789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409373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79D9-4178-DA4B-9C55-41C05884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81BE0-F26B-7240-9671-0ADD4790B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F513E-FE36-D542-9B9C-ABD2028A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61CD-E567-5D48-9EF4-913C305C64C0}" type="datetimeFigureOut">
              <a:rPr lang="en-SK" smtClean="0"/>
              <a:t>12/11/2021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5E015-7900-7645-8FFD-1D30EADC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7F0A4-204A-DC48-A37C-9413B383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F179-6ACD-D74F-A44B-C6EE1FA6F789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44305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10339-2391-A549-973B-969D2EDE1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5416C-5FAE-0C4C-8606-BE071D4B4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5558F-F3AF-A94C-9A10-B611E4B5D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61CD-E567-5D48-9EF4-913C305C64C0}" type="datetimeFigureOut">
              <a:rPr lang="en-SK" smtClean="0"/>
              <a:t>12/11/2021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6B6B7-B4F7-7248-9875-A7901D252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13E01-7056-3446-A318-94D86445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F179-6ACD-D74F-A44B-C6EE1FA6F789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89025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1CD5-3701-FD46-8B86-64E31204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A36A3-8FCF-1F4A-AE10-8E1F5D102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690E-364F-594F-940B-D63B1D98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61CD-E567-5D48-9EF4-913C305C64C0}" type="datetimeFigureOut">
              <a:rPr lang="en-SK" smtClean="0"/>
              <a:t>12/11/2021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D7536-1AE0-2242-BB8B-8B2DF7A1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58711-DA38-774F-A7A6-DF55D621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F179-6ACD-D74F-A44B-C6EE1FA6F789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21586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DD14-8E93-C641-ADCA-F9F245B0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8FBB8-BD3F-4742-BBCE-D48DFFADE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0D6C2-969C-D745-BE08-9DB580AC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61CD-E567-5D48-9EF4-913C305C64C0}" type="datetimeFigureOut">
              <a:rPr lang="en-SK" smtClean="0"/>
              <a:t>12/11/2021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C20C4-F96D-5149-B660-633900F2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DEB4F-A3BF-CA42-AA1E-FBCB5D91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F179-6ACD-D74F-A44B-C6EE1FA6F789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15338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26607-B3FB-D842-96EA-25C2F8BC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ABF5F-CB9E-F447-9B72-39E7F383B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C1BF7-B9F4-6545-87FF-5D1077843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F7B43-DE22-8242-A656-64F97B123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61CD-E567-5D48-9EF4-913C305C64C0}" type="datetimeFigureOut">
              <a:rPr lang="en-SK" smtClean="0"/>
              <a:t>12/11/2021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51A51-77A4-1041-8250-960BA1CC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33B1F-F35A-D04E-B5BE-A9443D6D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F179-6ACD-D74F-A44B-C6EE1FA6F789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62620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1A14-488B-5F4D-9ADE-981612F5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FDE21-05B4-E346-A34F-A606E3E9E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8D6F4-1992-1045-B4A3-C2CE7EF57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F8F0A-85DF-1244-846C-CA5C4E205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B59C0-9868-E449-B937-E7EA4FF68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DBCA1-9122-6240-B84D-C184CFE0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61CD-E567-5D48-9EF4-913C305C64C0}" type="datetimeFigureOut">
              <a:rPr lang="en-SK" smtClean="0"/>
              <a:t>12/11/2021</a:t>
            </a:fld>
            <a:endParaRPr lang="en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FE36A-D586-C641-A6F7-9AE1B6150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45031E-FC30-0846-A27C-C0507E4A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F179-6ACD-D74F-A44B-C6EE1FA6F789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75619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B0B0-FF2E-394C-8495-C68ACB33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F31BCF-D928-434E-A67E-988A43C4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61CD-E567-5D48-9EF4-913C305C64C0}" type="datetimeFigureOut">
              <a:rPr lang="en-SK" smtClean="0"/>
              <a:t>12/11/2021</a:t>
            </a:fld>
            <a:endParaRPr lang="en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C7489-9C9F-504E-B585-6F6B48A9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EFC03-9239-2048-B9FD-E66217F6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F179-6ACD-D74F-A44B-C6EE1FA6F789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84882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7A770F-E6E5-3345-93A8-7BE7E895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61CD-E567-5D48-9EF4-913C305C64C0}" type="datetimeFigureOut">
              <a:rPr lang="en-SK" smtClean="0"/>
              <a:t>12/11/2021</a:t>
            </a:fld>
            <a:endParaRPr lang="en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92D971-7F19-794F-BE69-97468616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DBABD-29E4-564B-AF74-E111CEC0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F179-6ACD-D74F-A44B-C6EE1FA6F789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76687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DD95-A755-B34D-94C1-671A92FCB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74799-337E-4340-8AEA-ECA65A97A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095E4-8C8D-4548-BEF6-E72F9E38F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96A50-517A-2341-BF57-D24AD3F6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61CD-E567-5D48-9EF4-913C305C64C0}" type="datetimeFigureOut">
              <a:rPr lang="en-SK" smtClean="0"/>
              <a:t>12/11/2021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CAF9D-064E-3548-8A5C-89D6DAD27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441F0-A69F-DC46-8C4F-50570C0C0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F179-6ACD-D74F-A44B-C6EE1FA6F789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15507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D8FD-076C-144D-9519-6DBFC67A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9ED403-9DBD-1345-8AC8-9FFEA9566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60260-B0F7-2844-B30F-2197E1D65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71862-DC51-444D-BD4B-5EFBAD53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61CD-E567-5D48-9EF4-913C305C64C0}" type="datetimeFigureOut">
              <a:rPr lang="en-SK" smtClean="0"/>
              <a:t>12/11/2021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C89B7-6F8D-0A45-B76D-E3BA9687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C446F-33F0-E945-AC45-3574EB5E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7F179-6ACD-D74F-A44B-C6EE1FA6F789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70851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03D235-165B-284D-9721-A8FC2B22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852B1-0D7B-3A49-AF58-F22790CA5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717B6-DA9F-3B40-996C-5A698621C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C61CD-E567-5D48-9EF4-913C305C64C0}" type="datetimeFigureOut">
              <a:rPr lang="en-SK" smtClean="0"/>
              <a:t>12/11/2021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6B216-779E-5941-8B45-9CB5D23B6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9D4F5-5579-CC43-9A0F-9487B6B6A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7F179-6ACD-D74F-A44B-C6EE1FA6F789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54783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60D9BE-9BA2-3F4A-9056-8B2BF9B81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SK" sz="8000"/>
              <a:t>Random Forest</a:t>
            </a:r>
            <a:br>
              <a:rPr lang="en-SK" sz="8000"/>
            </a:br>
            <a:r>
              <a:rPr lang="en-SK" sz="8000"/>
              <a:t>(Náhodyn les)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1AE3B-DD38-8545-950D-D1CC0110B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688" y="1553518"/>
            <a:ext cx="9910295" cy="1281733"/>
          </a:xfrm>
        </p:spPr>
        <p:txBody>
          <a:bodyPr anchor="b">
            <a:normAutofit/>
          </a:bodyPr>
          <a:lstStyle/>
          <a:p>
            <a:pPr algn="l"/>
            <a:endParaRPr lang="en-S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4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97F57-F209-D446-B857-13F50E28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SK" sz="4000" dirty="0"/>
              <a:t>Nahodny les</a:t>
            </a:r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1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421F2-2A3E-BC44-8F12-232724A6A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SK" sz="2000" dirty="0"/>
              <a:t>Skladá sa z viacerých Decision tree -&gt; Les</a:t>
            </a:r>
          </a:p>
          <a:p>
            <a:r>
              <a:rPr lang="en-SK" sz="2000" dirty="0"/>
              <a:t>Klasifikácia aj regresia</a:t>
            </a:r>
          </a:p>
          <a:p>
            <a:r>
              <a:rPr lang="en-SK" sz="2000" dirty="0"/>
              <a:t>Nekorelovanosť stromov</a:t>
            </a:r>
          </a:p>
          <a:p>
            <a:r>
              <a:rPr lang="en-SK" sz="2000" dirty="0"/>
              <a:t>Bagging</a:t>
            </a:r>
          </a:p>
          <a:p>
            <a:pPr lvl="1"/>
            <a:r>
              <a:rPr lang="en-SK" sz="1600" dirty="0"/>
              <a:t>Znižuje variacie</a:t>
            </a:r>
          </a:p>
          <a:p>
            <a:pPr lvl="1"/>
            <a:r>
              <a:rPr lang="en-SK" sz="1600" dirty="0"/>
              <a:t>Zabezpečuje nezávislosť</a:t>
            </a:r>
          </a:p>
          <a:p>
            <a:endParaRPr lang="en-SK" sz="2000" dirty="0"/>
          </a:p>
          <a:p>
            <a:endParaRPr lang="en-SK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A8E294-808A-1F4E-8C0F-9A729B6D05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7" r="8671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6BBA1-F424-6B4A-A0B9-05F3E60A2A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6" r="7680"/>
          <a:stretch/>
        </p:blipFill>
        <p:spPr>
          <a:xfrm>
            <a:off x="7049266" y="3707894"/>
            <a:ext cx="4395569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49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27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Random Forest (Náhodyn les)</vt:lpstr>
      <vt:lpstr>Nahodny 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 (Náhodyn les)</dc:title>
  <dc:creator>Viet Le</dc:creator>
  <cp:lastModifiedBy>Viet Le</cp:lastModifiedBy>
  <cp:revision>2</cp:revision>
  <dcterms:created xsi:type="dcterms:W3CDTF">2021-11-12T08:28:53Z</dcterms:created>
  <dcterms:modified xsi:type="dcterms:W3CDTF">2021-11-12T09:38:47Z</dcterms:modified>
</cp:coreProperties>
</file>