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9" r:id="rId3"/>
    <p:sldId id="258" r:id="rId4"/>
    <p:sldId id="260" r:id="rId5"/>
    <p:sldId id="261" r:id="rId6"/>
    <p:sldId id="262" r:id="rId7"/>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993" autoAdjust="0"/>
  </p:normalViewPr>
  <p:slideViewPr>
    <p:cSldViewPr snapToGrid="0">
      <p:cViewPr varScale="1">
        <p:scale>
          <a:sx n="66" d="100"/>
          <a:sy n="66" d="100"/>
        </p:scale>
        <p:origin x="22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EC5035-90BC-4F5E-805A-FCD9075BF93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sk-SK" sz="1200" b="0" i="0" u="none" strike="noStrike" kern="1200" cap="none" spc="0" baseline="0">
                <a:solidFill>
                  <a:srgbClr val="000000"/>
                </a:solidFill>
                <a:uFillTx/>
                <a:latin typeface="Calibri"/>
              </a:defRPr>
            </a:lvl1pPr>
          </a:lstStyle>
          <a:p>
            <a:pPr lvl="0"/>
            <a:endParaRPr lang="sk-SK"/>
          </a:p>
        </p:txBody>
      </p:sp>
      <p:sp>
        <p:nvSpPr>
          <p:cNvPr id="3" name="Date Placeholder 2">
            <a:extLst>
              <a:ext uri="{FF2B5EF4-FFF2-40B4-BE49-F238E27FC236}">
                <a16:creationId xmlns:a16="http://schemas.microsoft.com/office/drawing/2014/main" id="{D9F73543-C5D2-4DB8-B5B9-00503F54A2D1}"/>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sk-SK" sz="1200" b="0" i="0" u="none" strike="noStrike" kern="1200" cap="none" spc="0" baseline="0">
                <a:solidFill>
                  <a:srgbClr val="000000"/>
                </a:solidFill>
                <a:uFillTx/>
                <a:latin typeface="Calibri"/>
              </a:defRPr>
            </a:lvl1pPr>
          </a:lstStyle>
          <a:p>
            <a:pPr lvl="0"/>
            <a:fld id="{E8306825-1DA8-46B9-B8B7-04DD752AC728}" type="datetime1">
              <a:rPr lang="sk-SK"/>
              <a:pPr lvl="0"/>
              <a:t>18. 11. 2021</a:t>
            </a:fld>
            <a:endParaRPr lang="sk-SK"/>
          </a:p>
        </p:txBody>
      </p:sp>
      <p:sp>
        <p:nvSpPr>
          <p:cNvPr id="4" name="Slide Image Placeholder 3">
            <a:extLst>
              <a:ext uri="{FF2B5EF4-FFF2-40B4-BE49-F238E27FC236}">
                <a16:creationId xmlns:a16="http://schemas.microsoft.com/office/drawing/2014/main" id="{6DF69C3B-DDCB-4A34-AD45-835793BCF850}"/>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586CDF78-1C45-49A6-9B71-96209722C211}"/>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6" name="Footer Placeholder 5">
            <a:extLst>
              <a:ext uri="{FF2B5EF4-FFF2-40B4-BE49-F238E27FC236}">
                <a16:creationId xmlns:a16="http://schemas.microsoft.com/office/drawing/2014/main" id="{53299DA7-F140-4DCB-8B4B-A91B67F61FEF}"/>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sk-SK" sz="1200" b="0" i="0" u="none" strike="noStrike" kern="1200" cap="none" spc="0" baseline="0">
                <a:solidFill>
                  <a:srgbClr val="000000"/>
                </a:solidFill>
                <a:uFillTx/>
                <a:latin typeface="Calibri"/>
              </a:defRPr>
            </a:lvl1pPr>
          </a:lstStyle>
          <a:p>
            <a:pPr lvl="0"/>
            <a:endParaRPr lang="sk-SK"/>
          </a:p>
        </p:txBody>
      </p:sp>
      <p:sp>
        <p:nvSpPr>
          <p:cNvPr id="7" name="Slide Number Placeholder 6">
            <a:extLst>
              <a:ext uri="{FF2B5EF4-FFF2-40B4-BE49-F238E27FC236}">
                <a16:creationId xmlns:a16="http://schemas.microsoft.com/office/drawing/2014/main" id="{93D81749-BBFD-4018-89D2-D6CE0C5646DB}"/>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sk-SK" sz="1200" b="0" i="0" u="none" strike="noStrike" kern="1200" cap="none" spc="0" baseline="0">
                <a:solidFill>
                  <a:srgbClr val="000000"/>
                </a:solidFill>
                <a:uFillTx/>
                <a:latin typeface="Calibri"/>
              </a:defRPr>
            </a:lvl1pPr>
          </a:lstStyle>
          <a:p>
            <a:pPr lvl="0"/>
            <a:fld id="{13E45116-30A1-4FA8-97C5-086998A5F881}" type="slidenum">
              <a:t>‹#›</a:t>
            </a:fld>
            <a:endParaRPr lang="sk-SK"/>
          </a:p>
        </p:txBody>
      </p:sp>
    </p:spTree>
    <p:extLst>
      <p:ext uri="{BB962C8B-B14F-4D97-AF65-F5344CB8AC3E}">
        <p14:creationId xmlns:p14="http://schemas.microsoft.com/office/powerpoint/2010/main" val="3814985216"/>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65CF03-2094-4FDC-BC24-9D2E354A254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DB32408-B15B-4368-8096-7C486A889D09}"/>
              </a:ext>
            </a:extLst>
          </p:cNvPr>
          <p:cNvSpPr txBox="1">
            <a:spLocks noGrp="1"/>
          </p:cNvSpPr>
          <p:nvPr>
            <p:ph type="body" sz="quarter" idx="1"/>
          </p:nvPr>
        </p:nvSpPr>
        <p:spPr/>
        <p:txBody>
          <a:bodyPr/>
          <a:lstStyle/>
          <a:p>
            <a:pPr lvl="0"/>
            <a:r>
              <a:rPr lang="sk-SK" b="0" i="0" dirty="0">
                <a:solidFill>
                  <a:srgbClr val="000000"/>
                </a:solidFill>
                <a:effectLst/>
                <a:latin typeface="Roboto" panose="02000000000000000000" pitchFamily="2" charset="0"/>
              </a:rPr>
              <a:t>Regresia je úloha modelovania, ktorá zahŕňa predpovedanie číselnej hodnoty danej vstupom. Lineárna regresia je štandardný algoritmus pre regresiu, ktorý predpokladá lineárny vzťah medzi vstupmi a cieľovou premennou. Rozšírenie o lineárnu regresiu zahŕňa pridávanie pokút do stratovej funkcie počas tréningu, ktoré podporujú jednoduchšie modely s menšími hodnotami koeficientov. Tieto rozšírenia sa označujú ako regulovaná lineárna regresia alebo penalizovaná lineárna regresia. Elastická sieť je populárny typ regulovanej lineárnej regresie, ktorý kombinuje dve obľúbené penalizácie, konkrétne funkcie penalizácie L1 a L2. V tomto návode zistíte, ako v </a:t>
            </a:r>
            <a:r>
              <a:rPr lang="sk-SK" b="0" i="0" dirty="0" err="1">
                <a:solidFill>
                  <a:srgbClr val="000000"/>
                </a:solidFill>
                <a:effectLst/>
                <a:latin typeface="Roboto" panose="02000000000000000000" pitchFamily="2" charset="0"/>
              </a:rPr>
              <a:t>Pythone</a:t>
            </a:r>
            <a:r>
              <a:rPr lang="sk-SK" b="0" i="0" dirty="0">
                <a:solidFill>
                  <a:srgbClr val="000000"/>
                </a:solidFill>
                <a:effectLst/>
                <a:latin typeface="Roboto" panose="02000000000000000000" pitchFamily="2" charset="0"/>
              </a:rPr>
              <a:t> vyvinúť regulovanú regresiu </a:t>
            </a:r>
            <a:r>
              <a:rPr lang="sk-SK" b="0" i="0" dirty="0" err="1">
                <a:solidFill>
                  <a:srgbClr val="000000"/>
                </a:solidFill>
                <a:effectLst/>
                <a:latin typeface="Roboto" panose="02000000000000000000" pitchFamily="2" charset="0"/>
              </a:rPr>
              <a:t>Elastic</a:t>
            </a:r>
            <a:r>
              <a:rPr lang="sk-SK" b="0" i="0" dirty="0">
                <a:solidFill>
                  <a:srgbClr val="000000"/>
                </a:solidFill>
                <a:effectLst/>
                <a:latin typeface="Roboto" panose="02000000000000000000" pitchFamily="2" charset="0"/>
              </a:rPr>
              <a:t> Net. Po dokončení tohto tutoriálu budete vedieť: </a:t>
            </a:r>
            <a:r>
              <a:rPr lang="sk-SK" b="0" i="0" dirty="0" err="1">
                <a:solidFill>
                  <a:srgbClr val="000000"/>
                </a:solidFill>
                <a:effectLst/>
                <a:latin typeface="Roboto" panose="02000000000000000000" pitchFamily="2" charset="0"/>
              </a:rPr>
              <a:t>Elastic</a:t>
            </a:r>
            <a:r>
              <a:rPr lang="sk-SK" b="0" i="0" dirty="0">
                <a:solidFill>
                  <a:srgbClr val="000000"/>
                </a:solidFill>
                <a:effectLst/>
                <a:latin typeface="Roboto" panose="02000000000000000000" pitchFamily="2" charset="0"/>
              </a:rPr>
              <a:t> Net je rozšírením lineárnej regresie, ktorá pridáva regulačné sankcie k funkcii straty počas tréningu. Ako vyhodnotiť model elastickej siete a použiť konečný model na predpovedanie nových údajov. Ako nakonfigurovať model </a:t>
            </a:r>
            <a:r>
              <a:rPr lang="sk-SK" b="0" i="0" dirty="0" err="1">
                <a:solidFill>
                  <a:srgbClr val="000000"/>
                </a:solidFill>
                <a:effectLst/>
                <a:latin typeface="Roboto" panose="02000000000000000000" pitchFamily="2" charset="0"/>
              </a:rPr>
              <a:t>Elastic</a:t>
            </a:r>
            <a:r>
              <a:rPr lang="sk-SK" b="0" i="0" dirty="0">
                <a:solidFill>
                  <a:srgbClr val="000000"/>
                </a:solidFill>
                <a:effectLst/>
                <a:latin typeface="Roboto" panose="02000000000000000000" pitchFamily="2" charset="0"/>
              </a:rPr>
              <a:t> Net pre nový súbor údajov pomocou vyhľadávania v mriežke a automaticky.</a:t>
            </a:r>
            <a:endParaRPr lang="en-US" b="0" i="0" dirty="0">
              <a:solidFill>
                <a:srgbClr val="000000"/>
              </a:solidFill>
              <a:effectLst/>
              <a:latin typeface="Roboto" panose="02000000000000000000" pitchFamily="2" charset="0"/>
            </a:endParaRPr>
          </a:p>
          <a:p>
            <a:pPr lvl="0"/>
            <a:endParaRPr lang="en-US" b="0" i="0" dirty="0">
              <a:solidFill>
                <a:srgbClr val="000000"/>
              </a:solidFill>
              <a:effectLst/>
              <a:latin typeface="Roboto" panose="02000000000000000000" pitchFamily="2" charset="0"/>
            </a:endParaRPr>
          </a:p>
          <a:p>
            <a:pPr lvl="0"/>
            <a:endParaRPr lang="en-US" dirty="0"/>
          </a:p>
          <a:p>
            <a:pPr lvl="0"/>
            <a:r>
              <a:rPr lang="sk-SK" b="0" i="0" dirty="0">
                <a:solidFill>
                  <a:srgbClr val="000000"/>
                </a:solidFill>
                <a:effectLst/>
                <a:latin typeface="Roboto" panose="02000000000000000000" pitchFamily="2" charset="0"/>
              </a:rPr>
              <a:t>Jedným z populárnych trestov je penalizácia modelu na základe súčtu hodnôt štvorcových koeficientov. Toto sa nazýva trest L2. Pokuta L2 minimalizuje veľkosť všetkých koeficientov, aj keď zabraňuje odstráneniu akýchkoľvek koeficientov z modelu. </a:t>
            </a:r>
            <a:endParaRPr lang="en-US" b="0" i="0" dirty="0">
              <a:solidFill>
                <a:srgbClr val="000000"/>
              </a:solidFill>
              <a:effectLst/>
              <a:latin typeface="Roboto" panose="02000000000000000000" pitchFamily="2" charset="0"/>
            </a:endParaRPr>
          </a:p>
          <a:p>
            <a:pPr lvl="0"/>
            <a:endParaRPr lang="en-US" b="0" i="0" dirty="0">
              <a:solidFill>
                <a:srgbClr val="000000"/>
              </a:solidFill>
              <a:effectLst/>
              <a:latin typeface="Roboto" panose="02000000000000000000" pitchFamily="2" charset="0"/>
            </a:endParaRPr>
          </a:p>
          <a:p>
            <a:pPr lvl="0"/>
            <a:r>
              <a:rPr lang="sk-SK" b="0" i="0" dirty="0">
                <a:solidFill>
                  <a:srgbClr val="000000"/>
                </a:solidFill>
                <a:effectLst/>
                <a:latin typeface="Roboto" panose="02000000000000000000" pitchFamily="2" charset="0"/>
              </a:rPr>
              <a:t>Ďalšou populárnou penalizáciou je penalizácia modelu na základe súčtu hodnôt absolútnych koeficientov. Toto sa nazýva trest L1. Pokuta L1 minimalizuje veľkosť všetkých koeficientov a umožňuje, aby sa niektoré koeficienty minimalizovali na hodnotu nula, čím sa z modelu odstráni </a:t>
            </a:r>
            <a:r>
              <a:rPr lang="sk-SK" b="0" i="0" dirty="0" err="1">
                <a:solidFill>
                  <a:srgbClr val="000000"/>
                </a:solidFill>
                <a:effectLst/>
                <a:latin typeface="Roboto" panose="02000000000000000000" pitchFamily="2" charset="0"/>
              </a:rPr>
              <a:t>prediktor</a:t>
            </a:r>
            <a:r>
              <a:rPr lang="sk-SK" b="0" i="0" dirty="0">
                <a:solidFill>
                  <a:srgbClr val="000000"/>
                </a:solidFill>
                <a:effectLst/>
                <a:latin typeface="Roboto" panose="02000000000000000000" pitchFamily="2" charset="0"/>
              </a:rPr>
              <a:t>. </a:t>
            </a:r>
            <a:endParaRPr lang="en-US" b="0" i="0" dirty="0">
              <a:solidFill>
                <a:srgbClr val="000000"/>
              </a:solidFill>
              <a:effectLst/>
              <a:latin typeface="Roboto" panose="02000000000000000000" pitchFamily="2" charset="0"/>
            </a:endParaRPr>
          </a:p>
          <a:p>
            <a:pPr lvl="0"/>
            <a:endParaRPr lang="en-US" b="0" i="0" dirty="0">
              <a:solidFill>
                <a:srgbClr val="000000"/>
              </a:solidFill>
              <a:effectLst/>
              <a:latin typeface="Roboto" panose="02000000000000000000" pitchFamily="2" charset="0"/>
            </a:endParaRPr>
          </a:p>
          <a:p>
            <a:pPr lvl="0"/>
            <a:r>
              <a:rPr lang="sk-SK" b="0" i="0" dirty="0">
                <a:solidFill>
                  <a:srgbClr val="000000"/>
                </a:solidFill>
                <a:effectLst/>
                <a:latin typeface="Roboto" panose="02000000000000000000" pitchFamily="2" charset="0"/>
              </a:rPr>
              <a:t>Výhodou je, že elastická sieť umožňuje vyváženie oboch trestov, čo môže mať za následok lepší výkon ako model s jedným alebo druhým trestom pri niektorých problémoch. </a:t>
            </a:r>
            <a:endParaRPr lang="sk-SK" dirty="0"/>
          </a:p>
        </p:txBody>
      </p:sp>
      <p:sp>
        <p:nvSpPr>
          <p:cNvPr id="4" name="Slide Number Placeholder 3">
            <a:extLst>
              <a:ext uri="{FF2B5EF4-FFF2-40B4-BE49-F238E27FC236}">
                <a16:creationId xmlns:a16="http://schemas.microsoft.com/office/drawing/2014/main" id="{713F5DAB-E56E-4173-B887-2FC9DFF7332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2A7FB11-1C64-4EB1-BCB8-EB49EC0A1D9D}" type="slidenum">
              <a:t>2</a:t>
            </a:fld>
            <a:endParaRPr lang="sk-SK"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58E99D-0452-4EDD-8DA3-4407C1CB87F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59F7B60-367F-42F0-879C-E5BA5F651606}"/>
              </a:ext>
            </a:extLst>
          </p:cNvPr>
          <p:cNvSpPr txBox="1">
            <a:spLocks noGrp="1"/>
          </p:cNvSpPr>
          <p:nvPr>
            <p:ph type="body" sz="quarter" idx="1"/>
          </p:nvPr>
        </p:nvSpPr>
        <p:spPr/>
        <p:txBody>
          <a:bodyPr/>
          <a:lstStyle/>
          <a:p>
            <a:pPr lvl="0" fontAlgn="ctr"/>
            <a:endParaRPr lang="sk-SK" dirty="0"/>
          </a:p>
        </p:txBody>
      </p:sp>
      <p:sp>
        <p:nvSpPr>
          <p:cNvPr id="4" name="Slide Number Placeholder 3">
            <a:extLst>
              <a:ext uri="{FF2B5EF4-FFF2-40B4-BE49-F238E27FC236}">
                <a16:creationId xmlns:a16="http://schemas.microsoft.com/office/drawing/2014/main" id="{3725BB12-64DD-4108-9169-EAF7A8B2006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66746C6-CD5F-4340-8852-403A1E99A9CA}" type="slidenum">
              <a:t>3</a:t>
            </a:fld>
            <a:endParaRPr lang="sk-SK"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AC0A-1C31-4DB2-A28C-4312505DD37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sk-SK"/>
          </a:p>
        </p:txBody>
      </p:sp>
      <p:sp>
        <p:nvSpPr>
          <p:cNvPr id="3" name="Subtitle 2">
            <a:extLst>
              <a:ext uri="{FF2B5EF4-FFF2-40B4-BE49-F238E27FC236}">
                <a16:creationId xmlns:a16="http://schemas.microsoft.com/office/drawing/2014/main" id="{D710E782-5302-47B7-9840-3AAD683CCC4F}"/>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sk-SK"/>
          </a:p>
        </p:txBody>
      </p:sp>
      <p:sp>
        <p:nvSpPr>
          <p:cNvPr id="4" name="Date Placeholder 3">
            <a:extLst>
              <a:ext uri="{FF2B5EF4-FFF2-40B4-BE49-F238E27FC236}">
                <a16:creationId xmlns:a16="http://schemas.microsoft.com/office/drawing/2014/main" id="{A69FED27-A104-4693-A71F-AD7FC76CE741}"/>
              </a:ext>
            </a:extLst>
          </p:cNvPr>
          <p:cNvSpPr txBox="1">
            <a:spLocks noGrp="1"/>
          </p:cNvSpPr>
          <p:nvPr>
            <p:ph type="dt" sz="half" idx="7"/>
          </p:nvPr>
        </p:nvSpPr>
        <p:spPr/>
        <p:txBody>
          <a:bodyPr/>
          <a:lstStyle>
            <a:lvl1pPr>
              <a:defRPr/>
            </a:lvl1pPr>
          </a:lstStyle>
          <a:p>
            <a:pPr lvl="0"/>
            <a:fld id="{5D27E13D-2945-438E-AEFD-9F983304A784}" type="datetime1">
              <a:rPr lang="sk-SK"/>
              <a:pPr lvl="0"/>
              <a:t>18. 11. 2021</a:t>
            </a:fld>
            <a:endParaRPr lang="sk-SK"/>
          </a:p>
        </p:txBody>
      </p:sp>
      <p:sp>
        <p:nvSpPr>
          <p:cNvPr id="5" name="Footer Placeholder 4">
            <a:extLst>
              <a:ext uri="{FF2B5EF4-FFF2-40B4-BE49-F238E27FC236}">
                <a16:creationId xmlns:a16="http://schemas.microsoft.com/office/drawing/2014/main" id="{5E2DA10E-0B2B-4932-896C-D3A272A2865E}"/>
              </a:ext>
            </a:extLst>
          </p:cNvPr>
          <p:cNvSpPr txBox="1">
            <a:spLocks noGrp="1"/>
          </p:cNvSpPr>
          <p:nvPr>
            <p:ph type="ftr" sz="quarter" idx="9"/>
          </p:nvPr>
        </p:nvSpPr>
        <p:spPr/>
        <p:txBody>
          <a:bodyPr/>
          <a:lstStyle>
            <a:lvl1pPr>
              <a:defRPr/>
            </a:lvl1pPr>
          </a:lstStyle>
          <a:p>
            <a:pPr lvl="0"/>
            <a:endParaRPr lang="sk-SK"/>
          </a:p>
        </p:txBody>
      </p:sp>
      <p:sp>
        <p:nvSpPr>
          <p:cNvPr id="6" name="Slide Number Placeholder 5">
            <a:extLst>
              <a:ext uri="{FF2B5EF4-FFF2-40B4-BE49-F238E27FC236}">
                <a16:creationId xmlns:a16="http://schemas.microsoft.com/office/drawing/2014/main" id="{C08B5DD5-4EB3-4F4A-A6E8-B64999711CCA}"/>
              </a:ext>
            </a:extLst>
          </p:cNvPr>
          <p:cNvSpPr txBox="1">
            <a:spLocks noGrp="1"/>
          </p:cNvSpPr>
          <p:nvPr>
            <p:ph type="sldNum" sz="quarter" idx="8"/>
          </p:nvPr>
        </p:nvSpPr>
        <p:spPr/>
        <p:txBody>
          <a:bodyPr/>
          <a:lstStyle>
            <a:lvl1pPr>
              <a:defRPr/>
            </a:lvl1pPr>
          </a:lstStyle>
          <a:p>
            <a:pPr lvl="0"/>
            <a:fld id="{9B93B0B9-DE3D-48F2-B23D-5F12CB61F89E}" type="slidenum">
              <a:t>‹#›</a:t>
            </a:fld>
            <a:endParaRPr lang="sk-SK"/>
          </a:p>
        </p:txBody>
      </p:sp>
    </p:spTree>
    <p:extLst>
      <p:ext uri="{BB962C8B-B14F-4D97-AF65-F5344CB8AC3E}">
        <p14:creationId xmlns:p14="http://schemas.microsoft.com/office/powerpoint/2010/main" val="402691826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3227-2217-44F9-B6EF-200513B03640}"/>
              </a:ext>
            </a:extLst>
          </p:cNvPr>
          <p:cNvSpPr txBox="1">
            <a:spLocks noGrp="1"/>
          </p:cNvSpPr>
          <p:nvPr>
            <p:ph type="title"/>
          </p:nvPr>
        </p:nvSpPr>
        <p:spPr/>
        <p:txBody>
          <a:bodyPr/>
          <a:lstStyle>
            <a:lvl1pPr>
              <a:defRPr/>
            </a:lvl1pPr>
          </a:lstStyle>
          <a:p>
            <a:pPr lvl="0"/>
            <a:r>
              <a:rPr lang="en-US"/>
              <a:t>Click to edit Master title style</a:t>
            </a:r>
            <a:endParaRPr lang="sk-SK"/>
          </a:p>
        </p:txBody>
      </p:sp>
      <p:sp>
        <p:nvSpPr>
          <p:cNvPr id="3" name="Vertical Text Placeholder 2">
            <a:extLst>
              <a:ext uri="{FF2B5EF4-FFF2-40B4-BE49-F238E27FC236}">
                <a16:creationId xmlns:a16="http://schemas.microsoft.com/office/drawing/2014/main" id="{929EB5C8-A6F6-45D2-B610-FED15A933D68}"/>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a:extLst>
              <a:ext uri="{FF2B5EF4-FFF2-40B4-BE49-F238E27FC236}">
                <a16:creationId xmlns:a16="http://schemas.microsoft.com/office/drawing/2014/main" id="{48271ABF-C3CD-48D5-83C8-8D31B0D4903E}"/>
              </a:ext>
            </a:extLst>
          </p:cNvPr>
          <p:cNvSpPr txBox="1">
            <a:spLocks noGrp="1"/>
          </p:cNvSpPr>
          <p:nvPr>
            <p:ph type="dt" sz="half" idx="7"/>
          </p:nvPr>
        </p:nvSpPr>
        <p:spPr/>
        <p:txBody>
          <a:bodyPr/>
          <a:lstStyle>
            <a:lvl1pPr>
              <a:defRPr/>
            </a:lvl1pPr>
          </a:lstStyle>
          <a:p>
            <a:pPr lvl="0"/>
            <a:fld id="{7CB9CEA2-5525-480D-9C9C-F3B4364BD262}" type="datetime1">
              <a:rPr lang="sk-SK"/>
              <a:pPr lvl="0"/>
              <a:t>18. 11. 2021</a:t>
            </a:fld>
            <a:endParaRPr lang="sk-SK"/>
          </a:p>
        </p:txBody>
      </p:sp>
      <p:sp>
        <p:nvSpPr>
          <p:cNvPr id="5" name="Footer Placeholder 4">
            <a:extLst>
              <a:ext uri="{FF2B5EF4-FFF2-40B4-BE49-F238E27FC236}">
                <a16:creationId xmlns:a16="http://schemas.microsoft.com/office/drawing/2014/main" id="{74F5127B-BF48-4A24-ABE1-5DB0498A83D7}"/>
              </a:ext>
            </a:extLst>
          </p:cNvPr>
          <p:cNvSpPr txBox="1">
            <a:spLocks noGrp="1"/>
          </p:cNvSpPr>
          <p:nvPr>
            <p:ph type="ftr" sz="quarter" idx="9"/>
          </p:nvPr>
        </p:nvSpPr>
        <p:spPr/>
        <p:txBody>
          <a:bodyPr/>
          <a:lstStyle>
            <a:lvl1pPr>
              <a:defRPr/>
            </a:lvl1pPr>
          </a:lstStyle>
          <a:p>
            <a:pPr lvl="0"/>
            <a:endParaRPr lang="sk-SK"/>
          </a:p>
        </p:txBody>
      </p:sp>
      <p:sp>
        <p:nvSpPr>
          <p:cNvPr id="6" name="Slide Number Placeholder 5">
            <a:extLst>
              <a:ext uri="{FF2B5EF4-FFF2-40B4-BE49-F238E27FC236}">
                <a16:creationId xmlns:a16="http://schemas.microsoft.com/office/drawing/2014/main" id="{C583DC90-014E-42FC-84F3-54CF4030ED85}"/>
              </a:ext>
            </a:extLst>
          </p:cNvPr>
          <p:cNvSpPr txBox="1">
            <a:spLocks noGrp="1"/>
          </p:cNvSpPr>
          <p:nvPr>
            <p:ph type="sldNum" sz="quarter" idx="8"/>
          </p:nvPr>
        </p:nvSpPr>
        <p:spPr/>
        <p:txBody>
          <a:bodyPr/>
          <a:lstStyle>
            <a:lvl1pPr>
              <a:defRPr/>
            </a:lvl1pPr>
          </a:lstStyle>
          <a:p>
            <a:pPr lvl="0"/>
            <a:fld id="{9FDFCDE0-0C0B-48D0-9E66-8C012DF21751}" type="slidenum">
              <a:t>‹#›</a:t>
            </a:fld>
            <a:endParaRPr lang="sk-SK"/>
          </a:p>
        </p:txBody>
      </p:sp>
    </p:spTree>
    <p:extLst>
      <p:ext uri="{BB962C8B-B14F-4D97-AF65-F5344CB8AC3E}">
        <p14:creationId xmlns:p14="http://schemas.microsoft.com/office/powerpoint/2010/main" val="79682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3FBBD3-2660-4E50-9FE2-E1994C296510}"/>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sk-SK"/>
          </a:p>
        </p:txBody>
      </p:sp>
      <p:sp>
        <p:nvSpPr>
          <p:cNvPr id="3" name="Vertical Text Placeholder 2">
            <a:extLst>
              <a:ext uri="{FF2B5EF4-FFF2-40B4-BE49-F238E27FC236}">
                <a16:creationId xmlns:a16="http://schemas.microsoft.com/office/drawing/2014/main" id="{7DA19BA4-6E9E-43A4-B263-1772215FECAE}"/>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a:extLst>
              <a:ext uri="{FF2B5EF4-FFF2-40B4-BE49-F238E27FC236}">
                <a16:creationId xmlns:a16="http://schemas.microsoft.com/office/drawing/2014/main" id="{9E0BBF22-AA40-4E22-B885-B77BEE440058}"/>
              </a:ext>
            </a:extLst>
          </p:cNvPr>
          <p:cNvSpPr txBox="1">
            <a:spLocks noGrp="1"/>
          </p:cNvSpPr>
          <p:nvPr>
            <p:ph type="dt" sz="half" idx="7"/>
          </p:nvPr>
        </p:nvSpPr>
        <p:spPr/>
        <p:txBody>
          <a:bodyPr/>
          <a:lstStyle>
            <a:lvl1pPr>
              <a:defRPr/>
            </a:lvl1pPr>
          </a:lstStyle>
          <a:p>
            <a:pPr lvl="0"/>
            <a:fld id="{1232FE63-F6AF-4483-9ED0-40AF35C331A6}" type="datetime1">
              <a:rPr lang="sk-SK"/>
              <a:pPr lvl="0"/>
              <a:t>18. 11. 2021</a:t>
            </a:fld>
            <a:endParaRPr lang="sk-SK"/>
          </a:p>
        </p:txBody>
      </p:sp>
      <p:sp>
        <p:nvSpPr>
          <p:cNvPr id="5" name="Footer Placeholder 4">
            <a:extLst>
              <a:ext uri="{FF2B5EF4-FFF2-40B4-BE49-F238E27FC236}">
                <a16:creationId xmlns:a16="http://schemas.microsoft.com/office/drawing/2014/main" id="{5BF7A8F2-0730-4C6B-990C-50EAF8BFE27B}"/>
              </a:ext>
            </a:extLst>
          </p:cNvPr>
          <p:cNvSpPr txBox="1">
            <a:spLocks noGrp="1"/>
          </p:cNvSpPr>
          <p:nvPr>
            <p:ph type="ftr" sz="quarter" idx="9"/>
          </p:nvPr>
        </p:nvSpPr>
        <p:spPr/>
        <p:txBody>
          <a:bodyPr/>
          <a:lstStyle>
            <a:lvl1pPr>
              <a:defRPr/>
            </a:lvl1pPr>
          </a:lstStyle>
          <a:p>
            <a:pPr lvl="0"/>
            <a:endParaRPr lang="sk-SK"/>
          </a:p>
        </p:txBody>
      </p:sp>
      <p:sp>
        <p:nvSpPr>
          <p:cNvPr id="6" name="Slide Number Placeholder 5">
            <a:extLst>
              <a:ext uri="{FF2B5EF4-FFF2-40B4-BE49-F238E27FC236}">
                <a16:creationId xmlns:a16="http://schemas.microsoft.com/office/drawing/2014/main" id="{845D3999-DCE6-480E-9EB4-843A31C02A39}"/>
              </a:ext>
            </a:extLst>
          </p:cNvPr>
          <p:cNvSpPr txBox="1">
            <a:spLocks noGrp="1"/>
          </p:cNvSpPr>
          <p:nvPr>
            <p:ph type="sldNum" sz="quarter" idx="8"/>
          </p:nvPr>
        </p:nvSpPr>
        <p:spPr/>
        <p:txBody>
          <a:bodyPr/>
          <a:lstStyle>
            <a:lvl1pPr>
              <a:defRPr/>
            </a:lvl1pPr>
          </a:lstStyle>
          <a:p>
            <a:pPr lvl="0"/>
            <a:fld id="{C1C2C7EF-21BB-4381-A5BF-077AEC0B73BC}" type="slidenum">
              <a:t>‹#›</a:t>
            </a:fld>
            <a:endParaRPr lang="sk-SK"/>
          </a:p>
        </p:txBody>
      </p:sp>
    </p:spTree>
    <p:extLst>
      <p:ext uri="{BB962C8B-B14F-4D97-AF65-F5344CB8AC3E}">
        <p14:creationId xmlns:p14="http://schemas.microsoft.com/office/powerpoint/2010/main" val="376424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11F8-4E2D-4711-B81F-ACE11F12A904}"/>
              </a:ext>
            </a:extLst>
          </p:cNvPr>
          <p:cNvSpPr txBox="1">
            <a:spLocks noGrp="1"/>
          </p:cNvSpPr>
          <p:nvPr>
            <p:ph type="title"/>
          </p:nvPr>
        </p:nvSpPr>
        <p:spPr/>
        <p:txBody>
          <a:bodyPr/>
          <a:lstStyle>
            <a:lvl1pPr>
              <a:defRPr/>
            </a:lvl1pPr>
          </a:lstStyle>
          <a:p>
            <a:pPr lvl="0"/>
            <a:r>
              <a:rPr lang="en-US"/>
              <a:t>Click to edit Master title style</a:t>
            </a:r>
            <a:endParaRPr lang="sk-SK"/>
          </a:p>
        </p:txBody>
      </p:sp>
      <p:sp>
        <p:nvSpPr>
          <p:cNvPr id="3" name="Content Placeholder 2">
            <a:extLst>
              <a:ext uri="{FF2B5EF4-FFF2-40B4-BE49-F238E27FC236}">
                <a16:creationId xmlns:a16="http://schemas.microsoft.com/office/drawing/2014/main" id="{5E195F69-601A-4161-B6A1-2F53F8FF25D8}"/>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a:extLst>
              <a:ext uri="{FF2B5EF4-FFF2-40B4-BE49-F238E27FC236}">
                <a16:creationId xmlns:a16="http://schemas.microsoft.com/office/drawing/2014/main" id="{99DF6175-9818-43DE-B4BE-26C3635542E6}"/>
              </a:ext>
            </a:extLst>
          </p:cNvPr>
          <p:cNvSpPr txBox="1">
            <a:spLocks noGrp="1"/>
          </p:cNvSpPr>
          <p:nvPr>
            <p:ph type="dt" sz="half" idx="7"/>
          </p:nvPr>
        </p:nvSpPr>
        <p:spPr/>
        <p:txBody>
          <a:bodyPr/>
          <a:lstStyle>
            <a:lvl1pPr>
              <a:defRPr/>
            </a:lvl1pPr>
          </a:lstStyle>
          <a:p>
            <a:pPr lvl="0"/>
            <a:fld id="{852C2EF7-1C2C-4D54-B469-B6C45BB89710}" type="datetime1">
              <a:rPr lang="sk-SK"/>
              <a:pPr lvl="0"/>
              <a:t>18. 11. 2021</a:t>
            </a:fld>
            <a:endParaRPr lang="sk-SK"/>
          </a:p>
        </p:txBody>
      </p:sp>
      <p:sp>
        <p:nvSpPr>
          <p:cNvPr id="5" name="Footer Placeholder 4">
            <a:extLst>
              <a:ext uri="{FF2B5EF4-FFF2-40B4-BE49-F238E27FC236}">
                <a16:creationId xmlns:a16="http://schemas.microsoft.com/office/drawing/2014/main" id="{7906C46D-0601-4795-A108-74E5865C3F37}"/>
              </a:ext>
            </a:extLst>
          </p:cNvPr>
          <p:cNvSpPr txBox="1">
            <a:spLocks noGrp="1"/>
          </p:cNvSpPr>
          <p:nvPr>
            <p:ph type="ftr" sz="quarter" idx="9"/>
          </p:nvPr>
        </p:nvSpPr>
        <p:spPr/>
        <p:txBody>
          <a:bodyPr/>
          <a:lstStyle>
            <a:lvl1pPr>
              <a:defRPr/>
            </a:lvl1pPr>
          </a:lstStyle>
          <a:p>
            <a:pPr lvl="0"/>
            <a:endParaRPr lang="sk-SK"/>
          </a:p>
        </p:txBody>
      </p:sp>
      <p:sp>
        <p:nvSpPr>
          <p:cNvPr id="6" name="Slide Number Placeholder 5">
            <a:extLst>
              <a:ext uri="{FF2B5EF4-FFF2-40B4-BE49-F238E27FC236}">
                <a16:creationId xmlns:a16="http://schemas.microsoft.com/office/drawing/2014/main" id="{419EA04B-E3F7-4811-98D0-F11603AC0136}"/>
              </a:ext>
            </a:extLst>
          </p:cNvPr>
          <p:cNvSpPr txBox="1">
            <a:spLocks noGrp="1"/>
          </p:cNvSpPr>
          <p:nvPr>
            <p:ph type="sldNum" sz="quarter" idx="8"/>
          </p:nvPr>
        </p:nvSpPr>
        <p:spPr/>
        <p:txBody>
          <a:bodyPr/>
          <a:lstStyle>
            <a:lvl1pPr>
              <a:defRPr/>
            </a:lvl1pPr>
          </a:lstStyle>
          <a:p>
            <a:pPr lvl="0"/>
            <a:fld id="{54EF8580-343F-419D-A5F4-27B35DD33C4B}" type="slidenum">
              <a:t>‹#›</a:t>
            </a:fld>
            <a:endParaRPr lang="sk-SK"/>
          </a:p>
        </p:txBody>
      </p:sp>
    </p:spTree>
    <p:extLst>
      <p:ext uri="{BB962C8B-B14F-4D97-AF65-F5344CB8AC3E}">
        <p14:creationId xmlns:p14="http://schemas.microsoft.com/office/powerpoint/2010/main" val="9974532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C795-4AE4-420E-9E6D-06CA2F362125}"/>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sk-SK"/>
          </a:p>
        </p:txBody>
      </p:sp>
      <p:sp>
        <p:nvSpPr>
          <p:cNvPr id="3" name="Text Placeholder 2">
            <a:extLst>
              <a:ext uri="{FF2B5EF4-FFF2-40B4-BE49-F238E27FC236}">
                <a16:creationId xmlns:a16="http://schemas.microsoft.com/office/drawing/2014/main" id="{E9C4374B-B7FF-4FCA-899C-4BDF54C9DDA1}"/>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F039B0D1-3247-4821-804C-11A0580B1D3B}"/>
              </a:ext>
            </a:extLst>
          </p:cNvPr>
          <p:cNvSpPr txBox="1">
            <a:spLocks noGrp="1"/>
          </p:cNvSpPr>
          <p:nvPr>
            <p:ph type="dt" sz="half" idx="7"/>
          </p:nvPr>
        </p:nvSpPr>
        <p:spPr/>
        <p:txBody>
          <a:bodyPr/>
          <a:lstStyle>
            <a:lvl1pPr>
              <a:defRPr/>
            </a:lvl1pPr>
          </a:lstStyle>
          <a:p>
            <a:pPr lvl="0"/>
            <a:fld id="{3BDF3FD1-8F6F-4B3D-B6C1-9DFFA1BEDA68}" type="datetime1">
              <a:rPr lang="sk-SK"/>
              <a:pPr lvl="0"/>
              <a:t>18. 11. 2021</a:t>
            </a:fld>
            <a:endParaRPr lang="sk-SK"/>
          </a:p>
        </p:txBody>
      </p:sp>
      <p:sp>
        <p:nvSpPr>
          <p:cNvPr id="5" name="Footer Placeholder 4">
            <a:extLst>
              <a:ext uri="{FF2B5EF4-FFF2-40B4-BE49-F238E27FC236}">
                <a16:creationId xmlns:a16="http://schemas.microsoft.com/office/drawing/2014/main" id="{99590B54-8C9A-4D7E-888B-6013D1DD41DE}"/>
              </a:ext>
            </a:extLst>
          </p:cNvPr>
          <p:cNvSpPr txBox="1">
            <a:spLocks noGrp="1"/>
          </p:cNvSpPr>
          <p:nvPr>
            <p:ph type="ftr" sz="quarter" idx="9"/>
          </p:nvPr>
        </p:nvSpPr>
        <p:spPr/>
        <p:txBody>
          <a:bodyPr/>
          <a:lstStyle>
            <a:lvl1pPr>
              <a:defRPr/>
            </a:lvl1pPr>
          </a:lstStyle>
          <a:p>
            <a:pPr lvl="0"/>
            <a:endParaRPr lang="sk-SK"/>
          </a:p>
        </p:txBody>
      </p:sp>
      <p:sp>
        <p:nvSpPr>
          <p:cNvPr id="6" name="Slide Number Placeholder 5">
            <a:extLst>
              <a:ext uri="{FF2B5EF4-FFF2-40B4-BE49-F238E27FC236}">
                <a16:creationId xmlns:a16="http://schemas.microsoft.com/office/drawing/2014/main" id="{24886894-46D2-4099-8F50-F93E62A87933}"/>
              </a:ext>
            </a:extLst>
          </p:cNvPr>
          <p:cNvSpPr txBox="1">
            <a:spLocks noGrp="1"/>
          </p:cNvSpPr>
          <p:nvPr>
            <p:ph type="sldNum" sz="quarter" idx="8"/>
          </p:nvPr>
        </p:nvSpPr>
        <p:spPr/>
        <p:txBody>
          <a:bodyPr/>
          <a:lstStyle>
            <a:lvl1pPr>
              <a:defRPr/>
            </a:lvl1pPr>
          </a:lstStyle>
          <a:p>
            <a:pPr lvl="0"/>
            <a:fld id="{2AB688AD-EB0F-4C5B-B363-AEFF82F567D4}" type="slidenum">
              <a:t>‹#›</a:t>
            </a:fld>
            <a:endParaRPr lang="sk-SK"/>
          </a:p>
        </p:txBody>
      </p:sp>
    </p:spTree>
    <p:extLst>
      <p:ext uri="{BB962C8B-B14F-4D97-AF65-F5344CB8AC3E}">
        <p14:creationId xmlns:p14="http://schemas.microsoft.com/office/powerpoint/2010/main" val="3646406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D25A-AB45-4272-B0F2-A23102E44593}"/>
              </a:ext>
            </a:extLst>
          </p:cNvPr>
          <p:cNvSpPr txBox="1">
            <a:spLocks noGrp="1"/>
          </p:cNvSpPr>
          <p:nvPr>
            <p:ph type="title"/>
          </p:nvPr>
        </p:nvSpPr>
        <p:spPr/>
        <p:txBody>
          <a:bodyPr/>
          <a:lstStyle>
            <a:lvl1pPr>
              <a:defRPr/>
            </a:lvl1pPr>
          </a:lstStyle>
          <a:p>
            <a:pPr lvl="0"/>
            <a:r>
              <a:rPr lang="en-US"/>
              <a:t>Click to edit Master title style</a:t>
            </a:r>
            <a:endParaRPr lang="sk-SK"/>
          </a:p>
        </p:txBody>
      </p:sp>
      <p:sp>
        <p:nvSpPr>
          <p:cNvPr id="3" name="Content Placeholder 2">
            <a:extLst>
              <a:ext uri="{FF2B5EF4-FFF2-40B4-BE49-F238E27FC236}">
                <a16:creationId xmlns:a16="http://schemas.microsoft.com/office/drawing/2014/main" id="{9041392D-A08F-43A9-BD3F-20C39670869B}"/>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a:extLst>
              <a:ext uri="{FF2B5EF4-FFF2-40B4-BE49-F238E27FC236}">
                <a16:creationId xmlns:a16="http://schemas.microsoft.com/office/drawing/2014/main" id="{B808FE10-04A6-4701-B45D-227B8AAE3E96}"/>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a:extLst>
              <a:ext uri="{FF2B5EF4-FFF2-40B4-BE49-F238E27FC236}">
                <a16:creationId xmlns:a16="http://schemas.microsoft.com/office/drawing/2014/main" id="{6113B36F-1478-47E2-A79F-7CC59664D2A6}"/>
              </a:ext>
            </a:extLst>
          </p:cNvPr>
          <p:cNvSpPr txBox="1">
            <a:spLocks noGrp="1"/>
          </p:cNvSpPr>
          <p:nvPr>
            <p:ph type="dt" sz="half" idx="7"/>
          </p:nvPr>
        </p:nvSpPr>
        <p:spPr/>
        <p:txBody>
          <a:bodyPr/>
          <a:lstStyle>
            <a:lvl1pPr>
              <a:defRPr/>
            </a:lvl1pPr>
          </a:lstStyle>
          <a:p>
            <a:pPr lvl="0"/>
            <a:fld id="{EF8DC087-F3E7-4EF7-97B0-9FE4106081FC}" type="datetime1">
              <a:rPr lang="sk-SK"/>
              <a:pPr lvl="0"/>
              <a:t>18. 11. 2021</a:t>
            </a:fld>
            <a:endParaRPr lang="sk-SK"/>
          </a:p>
        </p:txBody>
      </p:sp>
      <p:sp>
        <p:nvSpPr>
          <p:cNvPr id="6" name="Footer Placeholder 5">
            <a:extLst>
              <a:ext uri="{FF2B5EF4-FFF2-40B4-BE49-F238E27FC236}">
                <a16:creationId xmlns:a16="http://schemas.microsoft.com/office/drawing/2014/main" id="{07112CF0-DA11-46E2-9D4A-C9A96F099248}"/>
              </a:ext>
            </a:extLst>
          </p:cNvPr>
          <p:cNvSpPr txBox="1">
            <a:spLocks noGrp="1"/>
          </p:cNvSpPr>
          <p:nvPr>
            <p:ph type="ftr" sz="quarter" idx="9"/>
          </p:nvPr>
        </p:nvSpPr>
        <p:spPr/>
        <p:txBody>
          <a:bodyPr/>
          <a:lstStyle>
            <a:lvl1pPr>
              <a:defRPr/>
            </a:lvl1pPr>
          </a:lstStyle>
          <a:p>
            <a:pPr lvl="0"/>
            <a:endParaRPr lang="sk-SK"/>
          </a:p>
        </p:txBody>
      </p:sp>
      <p:sp>
        <p:nvSpPr>
          <p:cNvPr id="7" name="Slide Number Placeholder 6">
            <a:extLst>
              <a:ext uri="{FF2B5EF4-FFF2-40B4-BE49-F238E27FC236}">
                <a16:creationId xmlns:a16="http://schemas.microsoft.com/office/drawing/2014/main" id="{76A497FD-FF17-4538-8095-9CC6D3936CC2}"/>
              </a:ext>
            </a:extLst>
          </p:cNvPr>
          <p:cNvSpPr txBox="1">
            <a:spLocks noGrp="1"/>
          </p:cNvSpPr>
          <p:nvPr>
            <p:ph type="sldNum" sz="quarter" idx="8"/>
          </p:nvPr>
        </p:nvSpPr>
        <p:spPr/>
        <p:txBody>
          <a:bodyPr/>
          <a:lstStyle>
            <a:lvl1pPr>
              <a:defRPr/>
            </a:lvl1pPr>
          </a:lstStyle>
          <a:p>
            <a:pPr lvl="0"/>
            <a:fld id="{67D3F64E-2074-4B70-A1C0-68818D6C776E}" type="slidenum">
              <a:t>‹#›</a:t>
            </a:fld>
            <a:endParaRPr lang="sk-SK"/>
          </a:p>
        </p:txBody>
      </p:sp>
    </p:spTree>
    <p:extLst>
      <p:ext uri="{BB962C8B-B14F-4D97-AF65-F5344CB8AC3E}">
        <p14:creationId xmlns:p14="http://schemas.microsoft.com/office/powerpoint/2010/main" val="178305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6F473-EB53-4D17-A7AC-2110BF6EFA50}"/>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sk-SK"/>
          </a:p>
        </p:txBody>
      </p:sp>
      <p:sp>
        <p:nvSpPr>
          <p:cNvPr id="3" name="Text Placeholder 2">
            <a:extLst>
              <a:ext uri="{FF2B5EF4-FFF2-40B4-BE49-F238E27FC236}">
                <a16:creationId xmlns:a16="http://schemas.microsoft.com/office/drawing/2014/main" id="{D7646C19-7616-4617-861B-76DBE309E879}"/>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8193F6C-C587-489B-9A60-A3F835D22851}"/>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a:extLst>
              <a:ext uri="{FF2B5EF4-FFF2-40B4-BE49-F238E27FC236}">
                <a16:creationId xmlns:a16="http://schemas.microsoft.com/office/drawing/2014/main" id="{09A75EAE-8976-4F32-89D2-78B4463B9F22}"/>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71C95471-6AB5-4C4F-AACA-927254B1972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a:extLst>
              <a:ext uri="{FF2B5EF4-FFF2-40B4-BE49-F238E27FC236}">
                <a16:creationId xmlns:a16="http://schemas.microsoft.com/office/drawing/2014/main" id="{99C8FC69-7AB7-4559-91F7-2CC1B8772855}"/>
              </a:ext>
            </a:extLst>
          </p:cNvPr>
          <p:cNvSpPr txBox="1">
            <a:spLocks noGrp="1"/>
          </p:cNvSpPr>
          <p:nvPr>
            <p:ph type="dt" sz="half" idx="7"/>
          </p:nvPr>
        </p:nvSpPr>
        <p:spPr/>
        <p:txBody>
          <a:bodyPr/>
          <a:lstStyle>
            <a:lvl1pPr>
              <a:defRPr/>
            </a:lvl1pPr>
          </a:lstStyle>
          <a:p>
            <a:pPr lvl="0"/>
            <a:fld id="{BA02FC6B-15DB-4B84-BDDB-56AEA18FA905}" type="datetime1">
              <a:rPr lang="sk-SK"/>
              <a:pPr lvl="0"/>
              <a:t>18. 11. 2021</a:t>
            </a:fld>
            <a:endParaRPr lang="sk-SK"/>
          </a:p>
        </p:txBody>
      </p:sp>
      <p:sp>
        <p:nvSpPr>
          <p:cNvPr id="8" name="Footer Placeholder 7">
            <a:extLst>
              <a:ext uri="{FF2B5EF4-FFF2-40B4-BE49-F238E27FC236}">
                <a16:creationId xmlns:a16="http://schemas.microsoft.com/office/drawing/2014/main" id="{15AAA236-9F45-47C2-A208-48E3E381CB59}"/>
              </a:ext>
            </a:extLst>
          </p:cNvPr>
          <p:cNvSpPr txBox="1">
            <a:spLocks noGrp="1"/>
          </p:cNvSpPr>
          <p:nvPr>
            <p:ph type="ftr" sz="quarter" idx="9"/>
          </p:nvPr>
        </p:nvSpPr>
        <p:spPr/>
        <p:txBody>
          <a:bodyPr/>
          <a:lstStyle>
            <a:lvl1pPr>
              <a:defRPr/>
            </a:lvl1pPr>
          </a:lstStyle>
          <a:p>
            <a:pPr lvl="0"/>
            <a:endParaRPr lang="sk-SK"/>
          </a:p>
        </p:txBody>
      </p:sp>
      <p:sp>
        <p:nvSpPr>
          <p:cNvPr id="9" name="Slide Number Placeholder 8">
            <a:extLst>
              <a:ext uri="{FF2B5EF4-FFF2-40B4-BE49-F238E27FC236}">
                <a16:creationId xmlns:a16="http://schemas.microsoft.com/office/drawing/2014/main" id="{DF9D4600-C472-4674-A9A6-CBAA207713D1}"/>
              </a:ext>
            </a:extLst>
          </p:cNvPr>
          <p:cNvSpPr txBox="1">
            <a:spLocks noGrp="1"/>
          </p:cNvSpPr>
          <p:nvPr>
            <p:ph type="sldNum" sz="quarter" idx="8"/>
          </p:nvPr>
        </p:nvSpPr>
        <p:spPr/>
        <p:txBody>
          <a:bodyPr/>
          <a:lstStyle>
            <a:lvl1pPr>
              <a:defRPr/>
            </a:lvl1pPr>
          </a:lstStyle>
          <a:p>
            <a:pPr lvl="0"/>
            <a:fld id="{E204973E-C644-4A2E-BFF5-BF2A058BEAD9}" type="slidenum">
              <a:t>‹#›</a:t>
            </a:fld>
            <a:endParaRPr lang="sk-SK"/>
          </a:p>
        </p:txBody>
      </p:sp>
    </p:spTree>
    <p:extLst>
      <p:ext uri="{BB962C8B-B14F-4D97-AF65-F5344CB8AC3E}">
        <p14:creationId xmlns:p14="http://schemas.microsoft.com/office/powerpoint/2010/main" val="3797506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5D9D6-69DA-495D-9802-0B33FB62506E}"/>
              </a:ext>
            </a:extLst>
          </p:cNvPr>
          <p:cNvSpPr txBox="1">
            <a:spLocks noGrp="1"/>
          </p:cNvSpPr>
          <p:nvPr>
            <p:ph type="title"/>
          </p:nvPr>
        </p:nvSpPr>
        <p:spPr/>
        <p:txBody>
          <a:bodyPr/>
          <a:lstStyle>
            <a:lvl1pPr>
              <a:defRPr/>
            </a:lvl1pPr>
          </a:lstStyle>
          <a:p>
            <a:pPr lvl="0"/>
            <a:r>
              <a:rPr lang="en-US"/>
              <a:t>Click to edit Master title style</a:t>
            </a:r>
            <a:endParaRPr lang="sk-SK"/>
          </a:p>
        </p:txBody>
      </p:sp>
      <p:sp>
        <p:nvSpPr>
          <p:cNvPr id="3" name="Date Placeholder 2">
            <a:extLst>
              <a:ext uri="{FF2B5EF4-FFF2-40B4-BE49-F238E27FC236}">
                <a16:creationId xmlns:a16="http://schemas.microsoft.com/office/drawing/2014/main" id="{9BB60178-8310-4DE6-B681-E22B03D67D7E}"/>
              </a:ext>
            </a:extLst>
          </p:cNvPr>
          <p:cNvSpPr txBox="1">
            <a:spLocks noGrp="1"/>
          </p:cNvSpPr>
          <p:nvPr>
            <p:ph type="dt" sz="half" idx="7"/>
          </p:nvPr>
        </p:nvSpPr>
        <p:spPr/>
        <p:txBody>
          <a:bodyPr/>
          <a:lstStyle>
            <a:lvl1pPr>
              <a:defRPr/>
            </a:lvl1pPr>
          </a:lstStyle>
          <a:p>
            <a:pPr lvl="0"/>
            <a:fld id="{0B4C4648-996A-43E5-AB79-68AF3216DBE4}" type="datetime1">
              <a:rPr lang="sk-SK"/>
              <a:pPr lvl="0"/>
              <a:t>18. 11. 2021</a:t>
            </a:fld>
            <a:endParaRPr lang="sk-SK"/>
          </a:p>
        </p:txBody>
      </p:sp>
      <p:sp>
        <p:nvSpPr>
          <p:cNvPr id="4" name="Footer Placeholder 3">
            <a:extLst>
              <a:ext uri="{FF2B5EF4-FFF2-40B4-BE49-F238E27FC236}">
                <a16:creationId xmlns:a16="http://schemas.microsoft.com/office/drawing/2014/main" id="{73C18106-DAD4-45AA-BA32-D585F23E66E3}"/>
              </a:ext>
            </a:extLst>
          </p:cNvPr>
          <p:cNvSpPr txBox="1">
            <a:spLocks noGrp="1"/>
          </p:cNvSpPr>
          <p:nvPr>
            <p:ph type="ftr" sz="quarter" idx="9"/>
          </p:nvPr>
        </p:nvSpPr>
        <p:spPr/>
        <p:txBody>
          <a:bodyPr/>
          <a:lstStyle>
            <a:lvl1pPr>
              <a:defRPr/>
            </a:lvl1pPr>
          </a:lstStyle>
          <a:p>
            <a:pPr lvl="0"/>
            <a:endParaRPr lang="sk-SK"/>
          </a:p>
        </p:txBody>
      </p:sp>
      <p:sp>
        <p:nvSpPr>
          <p:cNvPr id="5" name="Slide Number Placeholder 4">
            <a:extLst>
              <a:ext uri="{FF2B5EF4-FFF2-40B4-BE49-F238E27FC236}">
                <a16:creationId xmlns:a16="http://schemas.microsoft.com/office/drawing/2014/main" id="{D50454B9-2157-4B2E-A72A-FFD50CB8EC5E}"/>
              </a:ext>
            </a:extLst>
          </p:cNvPr>
          <p:cNvSpPr txBox="1">
            <a:spLocks noGrp="1"/>
          </p:cNvSpPr>
          <p:nvPr>
            <p:ph type="sldNum" sz="quarter" idx="8"/>
          </p:nvPr>
        </p:nvSpPr>
        <p:spPr/>
        <p:txBody>
          <a:bodyPr/>
          <a:lstStyle>
            <a:lvl1pPr>
              <a:defRPr/>
            </a:lvl1pPr>
          </a:lstStyle>
          <a:p>
            <a:pPr lvl="0"/>
            <a:fld id="{5BB812E9-CFF7-487E-A049-CBCC5F243641}" type="slidenum">
              <a:t>‹#›</a:t>
            </a:fld>
            <a:endParaRPr lang="sk-SK"/>
          </a:p>
        </p:txBody>
      </p:sp>
    </p:spTree>
    <p:extLst>
      <p:ext uri="{BB962C8B-B14F-4D97-AF65-F5344CB8AC3E}">
        <p14:creationId xmlns:p14="http://schemas.microsoft.com/office/powerpoint/2010/main" val="104137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11EF76-39EA-471D-A046-D6DC801CA72D}"/>
              </a:ext>
            </a:extLst>
          </p:cNvPr>
          <p:cNvSpPr txBox="1">
            <a:spLocks noGrp="1"/>
          </p:cNvSpPr>
          <p:nvPr>
            <p:ph type="dt" sz="half" idx="7"/>
          </p:nvPr>
        </p:nvSpPr>
        <p:spPr/>
        <p:txBody>
          <a:bodyPr/>
          <a:lstStyle>
            <a:lvl1pPr>
              <a:defRPr/>
            </a:lvl1pPr>
          </a:lstStyle>
          <a:p>
            <a:pPr lvl="0"/>
            <a:fld id="{0568C128-6883-4CF2-9053-BC244AFE87D1}" type="datetime1">
              <a:rPr lang="sk-SK"/>
              <a:pPr lvl="0"/>
              <a:t>18. 11. 2021</a:t>
            </a:fld>
            <a:endParaRPr lang="sk-SK"/>
          </a:p>
        </p:txBody>
      </p:sp>
      <p:sp>
        <p:nvSpPr>
          <p:cNvPr id="3" name="Footer Placeholder 2">
            <a:extLst>
              <a:ext uri="{FF2B5EF4-FFF2-40B4-BE49-F238E27FC236}">
                <a16:creationId xmlns:a16="http://schemas.microsoft.com/office/drawing/2014/main" id="{0A73A62B-2A3B-48B1-9157-3EBF4963DAD3}"/>
              </a:ext>
            </a:extLst>
          </p:cNvPr>
          <p:cNvSpPr txBox="1">
            <a:spLocks noGrp="1"/>
          </p:cNvSpPr>
          <p:nvPr>
            <p:ph type="ftr" sz="quarter" idx="9"/>
          </p:nvPr>
        </p:nvSpPr>
        <p:spPr/>
        <p:txBody>
          <a:bodyPr/>
          <a:lstStyle>
            <a:lvl1pPr>
              <a:defRPr/>
            </a:lvl1pPr>
          </a:lstStyle>
          <a:p>
            <a:pPr lvl="0"/>
            <a:endParaRPr lang="sk-SK"/>
          </a:p>
        </p:txBody>
      </p:sp>
      <p:sp>
        <p:nvSpPr>
          <p:cNvPr id="4" name="Slide Number Placeholder 3">
            <a:extLst>
              <a:ext uri="{FF2B5EF4-FFF2-40B4-BE49-F238E27FC236}">
                <a16:creationId xmlns:a16="http://schemas.microsoft.com/office/drawing/2014/main" id="{40962053-D62E-43D2-A2A8-1C32A5F6DD21}"/>
              </a:ext>
            </a:extLst>
          </p:cNvPr>
          <p:cNvSpPr txBox="1">
            <a:spLocks noGrp="1"/>
          </p:cNvSpPr>
          <p:nvPr>
            <p:ph type="sldNum" sz="quarter" idx="8"/>
          </p:nvPr>
        </p:nvSpPr>
        <p:spPr/>
        <p:txBody>
          <a:bodyPr/>
          <a:lstStyle>
            <a:lvl1pPr>
              <a:defRPr/>
            </a:lvl1pPr>
          </a:lstStyle>
          <a:p>
            <a:pPr lvl="0"/>
            <a:fld id="{9F9C809B-3111-4FEA-BE47-FF1E10937002}" type="slidenum">
              <a:t>‹#›</a:t>
            </a:fld>
            <a:endParaRPr lang="sk-SK"/>
          </a:p>
        </p:txBody>
      </p:sp>
    </p:spTree>
    <p:extLst>
      <p:ext uri="{BB962C8B-B14F-4D97-AF65-F5344CB8AC3E}">
        <p14:creationId xmlns:p14="http://schemas.microsoft.com/office/powerpoint/2010/main" val="403910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068FA-0F73-43C5-8BD7-E1D84E83EB19}"/>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sk-SK"/>
          </a:p>
        </p:txBody>
      </p:sp>
      <p:sp>
        <p:nvSpPr>
          <p:cNvPr id="3" name="Content Placeholder 2">
            <a:extLst>
              <a:ext uri="{FF2B5EF4-FFF2-40B4-BE49-F238E27FC236}">
                <a16:creationId xmlns:a16="http://schemas.microsoft.com/office/drawing/2014/main" id="{F1E21FEC-1985-4AAD-AB41-A35EE9C7429C}"/>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a:extLst>
              <a:ext uri="{FF2B5EF4-FFF2-40B4-BE49-F238E27FC236}">
                <a16:creationId xmlns:a16="http://schemas.microsoft.com/office/drawing/2014/main" id="{636F7D20-AB1A-4932-A33B-42F85041E02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492F96C1-EDFA-4ADB-A586-EB4201493732}"/>
              </a:ext>
            </a:extLst>
          </p:cNvPr>
          <p:cNvSpPr txBox="1">
            <a:spLocks noGrp="1"/>
          </p:cNvSpPr>
          <p:nvPr>
            <p:ph type="dt" sz="half" idx="7"/>
          </p:nvPr>
        </p:nvSpPr>
        <p:spPr/>
        <p:txBody>
          <a:bodyPr/>
          <a:lstStyle>
            <a:lvl1pPr>
              <a:defRPr/>
            </a:lvl1pPr>
          </a:lstStyle>
          <a:p>
            <a:pPr lvl="0"/>
            <a:fld id="{61A2440D-B64C-443B-B596-BB94DEE18FDE}" type="datetime1">
              <a:rPr lang="sk-SK"/>
              <a:pPr lvl="0"/>
              <a:t>18. 11. 2021</a:t>
            </a:fld>
            <a:endParaRPr lang="sk-SK"/>
          </a:p>
        </p:txBody>
      </p:sp>
      <p:sp>
        <p:nvSpPr>
          <p:cNvPr id="6" name="Footer Placeholder 5">
            <a:extLst>
              <a:ext uri="{FF2B5EF4-FFF2-40B4-BE49-F238E27FC236}">
                <a16:creationId xmlns:a16="http://schemas.microsoft.com/office/drawing/2014/main" id="{CB62CC0D-0289-4129-BD20-C7738A980A47}"/>
              </a:ext>
            </a:extLst>
          </p:cNvPr>
          <p:cNvSpPr txBox="1">
            <a:spLocks noGrp="1"/>
          </p:cNvSpPr>
          <p:nvPr>
            <p:ph type="ftr" sz="quarter" idx="9"/>
          </p:nvPr>
        </p:nvSpPr>
        <p:spPr/>
        <p:txBody>
          <a:bodyPr/>
          <a:lstStyle>
            <a:lvl1pPr>
              <a:defRPr/>
            </a:lvl1pPr>
          </a:lstStyle>
          <a:p>
            <a:pPr lvl="0"/>
            <a:endParaRPr lang="sk-SK"/>
          </a:p>
        </p:txBody>
      </p:sp>
      <p:sp>
        <p:nvSpPr>
          <p:cNvPr id="7" name="Slide Number Placeholder 6">
            <a:extLst>
              <a:ext uri="{FF2B5EF4-FFF2-40B4-BE49-F238E27FC236}">
                <a16:creationId xmlns:a16="http://schemas.microsoft.com/office/drawing/2014/main" id="{24A2CBB8-F22D-4469-9CBB-2E3FFCDA1E29}"/>
              </a:ext>
            </a:extLst>
          </p:cNvPr>
          <p:cNvSpPr txBox="1">
            <a:spLocks noGrp="1"/>
          </p:cNvSpPr>
          <p:nvPr>
            <p:ph type="sldNum" sz="quarter" idx="8"/>
          </p:nvPr>
        </p:nvSpPr>
        <p:spPr/>
        <p:txBody>
          <a:bodyPr/>
          <a:lstStyle>
            <a:lvl1pPr>
              <a:defRPr/>
            </a:lvl1pPr>
          </a:lstStyle>
          <a:p>
            <a:pPr lvl="0"/>
            <a:fld id="{E8443FFF-D7DC-4B59-922A-C4B1DB9711B1}" type="slidenum">
              <a:t>‹#›</a:t>
            </a:fld>
            <a:endParaRPr lang="sk-SK"/>
          </a:p>
        </p:txBody>
      </p:sp>
    </p:spTree>
    <p:extLst>
      <p:ext uri="{BB962C8B-B14F-4D97-AF65-F5344CB8AC3E}">
        <p14:creationId xmlns:p14="http://schemas.microsoft.com/office/powerpoint/2010/main" val="211688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12CD-3589-4C2C-8546-D08EA6E3F8B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sk-SK"/>
          </a:p>
        </p:txBody>
      </p:sp>
      <p:sp>
        <p:nvSpPr>
          <p:cNvPr id="3" name="Picture Placeholder 2">
            <a:extLst>
              <a:ext uri="{FF2B5EF4-FFF2-40B4-BE49-F238E27FC236}">
                <a16:creationId xmlns:a16="http://schemas.microsoft.com/office/drawing/2014/main" id="{F9E44AA5-75C6-4349-9BAD-5C76D5F99698}"/>
              </a:ext>
            </a:extLst>
          </p:cNvPr>
          <p:cNvSpPr txBox="1">
            <a:spLocks noGrp="1"/>
          </p:cNvSpPr>
          <p:nvPr>
            <p:ph type="pic" idx="1"/>
          </p:nvPr>
        </p:nvSpPr>
        <p:spPr>
          <a:xfrm>
            <a:off x="5183184" y="987423"/>
            <a:ext cx="6172200" cy="4873623"/>
          </a:xfrm>
        </p:spPr>
        <p:txBody>
          <a:bodyPr/>
          <a:lstStyle>
            <a:lvl1pPr marL="0" indent="0">
              <a:buNone/>
              <a:defRPr lang="sk-SK" sz="3200"/>
            </a:lvl1pPr>
          </a:lstStyle>
          <a:p>
            <a:pPr lvl="0"/>
            <a:endParaRPr lang="sk-SK"/>
          </a:p>
        </p:txBody>
      </p:sp>
      <p:sp>
        <p:nvSpPr>
          <p:cNvPr id="4" name="Text Placeholder 3">
            <a:extLst>
              <a:ext uri="{FF2B5EF4-FFF2-40B4-BE49-F238E27FC236}">
                <a16:creationId xmlns:a16="http://schemas.microsoft.com/office/drawing/2014/main" id="{80B76E94-F538-4582-8676-236CEEB5CAFA}"/>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C9971B9-B40C-4263-832A-A8B3037E4C9F}"/>
              </a:ext>
            </a:extLst>
          </p:cNvPr>
          <p:cNvSpPr txBox="1">
            <a:spLocks noGrp="1"/>
          </p:cNvSpPr>
          <p:nvPr>
            <p:ph type="dt" sz="half" idx="7"/>
          </p:nvPr>
        </p:nvSpPr>
        <p:spPr/>
        <p:txBody>
          <a:bodyPr/>
          <a:lstStyle>
            <a:lvl1pPr>
              <a:defRPr/>
            </a:lvl1pPr>
          </a:lstStyle>
          <a:p>
            <a:pPr lvl="0"/>
            <a:fld id="{67EB6113-E3DD-43B1-BA33-7676C46E4382}" type="datetime1">
              <a:rPr lang="sk-SK"/>
              <a:pPr lvl="0"/>
              <a:t>18. 11. 2021</a:t>
            </a:fld>
            <a:endParaRPr lang="sk-SK"/>
          </a:p>
        </p:txBody>
      </p:sp>
      <p:sp>
        <p:nvSpPr>
          <p:cNvPr id="6" name="Footer Placeholder 5">
            <a:extLst>
              <a:ext uri="{FF2B5EF4-FFF2-40B4-BE49-F238E27FC236}">
                <a16:creationId xmlns:a16="http://schemas.microsoft.com/office/drawing/2014/main" id="{C8DF64D2-FD7F-48A1-81EF-28F17AC81354}"/>
              </a:ext>
            </a:extLst>
          </p:cNvPr>
          <p:cNvSpPr txBox="1">
            <a:spLocks noGrp="1"/>
          </p:cNvSpPr>
          <p:nvPr>
            <p:ph type="ftr" sz="quarter" idx="9"/>
          </p:nvPr>
        </p:nvSpPr>
        <p:spPr/>
        <p:txBody>
          <a:bodyPr/>
          <a:lstStyle>
            <a:lvl1pPr>
              <a:defRPr/>
            </a:lvl1pPr>
          </a:lstStyle>
          <a:p>
            <a:pPr lvl="0"/>
            <a:endParaRPr lang="sk-SK"/>
          </a:p>
        </p:txBody>
      </p:sp>
      <p:sp>
        <p:nvSpPr>
          <p:cNvPr id="7" name="Slide Number Placeholder 6">
            <a:extLst>
              <a:ext uri="{FF2B5EF4-FFF2-40B4-BE49-F238E27FC236}">
                <a16:creationId xmlns:a16="http://schemas.microsoft.com/office/drawing/2014/main" id="{868C4FFB-8ED8-46AC-B4F5-E09AF7993F6C}"/>
              </a:ext>
            </a:extLst>
          </p:cNvPr>
          <p:cNvSpPr txBox="1">
            <a:spLocks noGrp="1"/>
          </p:cNvSpPr>
          <p:nvPr>
            <p:ph type="sldNum" sz="quarter" idx="8"/>
          </p:nvPr>
        </p:nvSpPr>
        <p:spPr/>
        <p:txBody>
          <a:bodyPr/>
          <a:lstStyle>
            <a:lvl1pPr>
              <a:defRPr/>
            </a:lvl1pPr>
          </a:lstStyle>
          <a:p>
            <a:pPr lvl="0"/>
            <a:fld id="{B94201AD-8544-4708-83A1-BA4B923924D1}" type="slidenum">
              <a:t>‹#›</a:t>
            </a:fld>
            <a:endParaRPr lang="sk-SK"/>
          </a:p>
        </p:txBody>
      </p:sp>
    </p:spTree>
    <p:extLst>
      <p:ext uri="{BB962C8B-B14F-4D97-AF65-F5344CB8AC3E}">
        <p14:creationId xmlns:p14="http://schemas.microsoft.com/office/powerpoint/2010/main" val="3703444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B36359-7784-407D-8282-B52E45A98541}"/>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sk-SK"/>
          </a:p>
        </p:txBody>
      </p:sp>
      <p:sp>
        <p:nvSpPr>
          <p:cNvPr id="3" name="Text Placeholder 2">
            <a:extLst>
              <a:ext uri="{FF2B5EF4-FFF2-40B4-BE49-F238E27FC236}">
                <a16:creationId xmlns:a16="http://schemas.microsoft.com/office/drawing/2014/main" id="{D20A5A70-597D-46CC-AF0D-F6E98553A41C}"/>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a:extLst>
              <a:ext uri="{FF2B5EF4-FFF2-40B4-BE49-F238E27FC236}">
                <a16:creationId xmlns:a16="http://schemas.microsoft.com/office/drawing/2014/main" id="{31F870C1-AACA-4888-AA3B-E320C98C076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sk-SK" sz="1200" b="0" i="0" u="none" strike="noStrike" kern="1200" cap="none" spc="0" baseline="0">
                <a:solidFill>
                  <a:srgbClr val="898989"/>
                </a:solidFill>
                <a:uFillTx/>
                <a:latin typeface="Calibri"/>
              </a:defRPr>
            </a:lvl1pPr>
          </a:lstStyle>
          <a:p>
            <a:pPr lvl="0"/>
            <a:fld id="{1BC20F0E-7900-454F-AE8F-4C5E1922117D}" type="datetime1">
              <a:rPr lang="sk-SK"/>
              <a:pPr lvl="0"/>
              <a:t>18. 11. 2021</a:t>
            </a:fld>
            <a:endParaRPr lang="sk-SK"/>
          </a:p>
        </p:txBody>
      </p:sp>
      <p:sp>
        <p:nvSpPr>
          <p:cNvPr id="5" name="Footer Placeholder 4">
            <a:extLst>
              <a:ext uri="{FF2B5EF4-FFF2-40B4-BE49-F238E27FC236}">
                <a16:creationId xmlns:a16="http://schemas.microsoft.com/office/drawing/2014/main" id="{83814965-6246-4191-B128-161CA8402313}"/>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sk-SK" sz="1200" b="0" i="0" u="none" strike="noStrike" kern="1200" cap="none" spc="0" baseline="0">
                <a:solidFill>
                  <a:srgbClr val="898989"/>
                </a:solidFill>
                <a:uFillTx/>
                <a:latin typeface="Calibri"/>
              </a:defRPr>
            </a:lvl1pPr>
          </a:lstStyle>
          <a:p>
            <a:pPr lvl="0"/>
            <a:endParaRPr lang="sk-SK"/>
          </a:p>
        </p:txBody>
      </p:sp>
      <p:sp>
        <p:nvSpPr>
          <p:cNvPr id="6" name="Slide Number Placeholder 5">
            <a:extLst>
              <a:ext uri="{FF2B5EF4-FFF2-40B4-BE49-F238E27FC236}">
                <a16:creationId xmlns:a16="http://schemas.microsoft.com/office/drawing/2014/main" id="{18F28AAF-98D3-4114-9985-398989F6B1DC}"/>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sk-SK" sz="1200" b="0" i="0" u="none" strike="noStrike" kern="1200" cap="none" spc="0" baseline="0">
                <a:solidFill>
                  <a:srgbClr val="898989"/>
                </a:solidFill>
                <a:uFillTx/>
                <a:latin typeface="Calibri"/>
              </a:defRPr>
            </a:lvl1pPr>
          </a:lstStyle>
          <a:p>
            <a:pPr lvl="0"/>
            <a:fld id="{BA00448D-309F-48F4-A1F9-3154CE4C85F7}" type="slidenum">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C681-6683-464C-95B7-4471C8EC4647}"/>
              </a:ext>
            </a:extLst>
          </p:cNvPr>
          <p:cNvSpPr txBox="1">
            <a:spLocks noGrp="1"/>
          </p:cNvSpPr>
          <p:nvPr>
            <p:ph type="ctrTitle"/>
          </p:nvPr>
        </p:nvSpPr>
        <p:spPr/>
        <p:txBody>
          <a:bodyPr/>
          <a:lstStyle/>
          <a:p>
            <a:pPr lvl="0"/>
            <a:r>
              <a:rPr lang="en-US"/>
              <a:t>ElasticNet</a:t>
            </a:r>
            <a:endParaRPr lang="sk-SK"/>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F5DB6F1-794E-49FC-AE1D-A02FB57C34DC}"/>
              </a:ext>
            </a:extLst>
          </p:cNvPr>
          <p:cNvPicPr>
            <a:picLocks noChangeAspect="1"/>
          </p:cNvPicPr>
          <p:nvPr/>
        </p:nvPicPr>
        <p:blipFill>
          <a:blip r:embed="rId3"/>
          <a:srcRect/>
          <a:stretch>
            <a:fillRect/>
          </a:stretch>
        </p:blipFill>
        <p:spPr>
          <a:xfrm>
            <a:off x="8686077" y="147273"/>
            <a:ext cx="3086822" cy="3086822"/>
          </a:xfrm>
          <a:prstGeom prst="rect">
            <a:avLst/>
          </a:prstGeom>
          <a:noFill/>
          <a:ln cap="flat">
            <a:noFill/>
          </a:ln>
        </p:spPr>
      </p:pic>
      <p:sp>
        <p:nvSpPr>
          <p:cNvPr id="3" name="Title 1">
            <a:extLst>
              <a:ext uri="{FF2B5EF4-FFF2-40B4-BE49-F238E27FC236}">
                <a16:creationId xmlns:a16="http://schemas.microsoft.com/office/drawing/2014/main" id="{7A3F2DB8-2A70-4D66-97D2-00976EDE89B2}"/>
              </a:ext>
            </a:extLst>
          </p:cNvPr>
          <p:cNvSpPr txBox="1">
            <a:spLocks noGrp="1"/>
          </p:cNvSpPr>
          <p:nvPr>
            <p:ph type="title"/>
          </p:nvPr>
        </p:nvSpPr>
        <p:spPr/>
        <p:txBody>
          <a:bodyPr/>
          <a:lstStyle/>
          <a:p>
            <a:pPr lvl="0"/>
            <a:r>
              <a:rPr lang="sk-SK">
                <a:latin typeface="Roboto" pitchFamily="2"/>
              </a:rPr>
              <a:t>Regulovaná regres</a:t>
            </a:r>
            <a:r>
              <a:rPr lang="en-US">
                <a:latin typeface="Roboto" pitchFamily="2"/>
              </a:rPr>
              <a:t>n</a:t>
            </a:r>
            <a:r>
              <a:rPr lang="sk-SK">
                <a:latin typeface="Roboto" pitchFamily="2"/>
              </a:rPr>
              <a:t>á metóda</a:t>
            </a:r>
            <a:endParaRPr lang="sk-SK"/>
          </a:p>
        </p:txBody>
      </p:sp>
      <p:sp>
        <p:nvSpPr>
          <p:cNvPr id="4" name="Content Placeholder 2">
            <a:extLst>
              <a:ext uri="{FF2B5EF4-FFF2-40B4-BE49-F238E27FC236}">
                <a16:creationId xmlns:a16="http://schemas.microsoft.com/office/drawing/2014/main" id="{E28CBC94-294F-40CF-A627-DD8A27D1532A}"/>
              </a:ext>
            </a:extLst>
          </p:cNvPr>
          <p:cNvSpPr txBox="1">
            <a:spLocks noGrp="1"/>
          </p:cNvSpPr>
          <p:nvPr>
            <p:ph idx="1"/>
          </p:nvPr>
        </p:nvSpPr>
        <p:spPr>
          <a:xfrm>
            <a:off x="523878" y="1825627"/>
            <a:ext cx="10829925" cy="4351336"/>
          </a:xfrm>
        </p:spPr>
        <p:txBody>
          <a:bodyPr/>
          <a:lstStyle/>
          <a:p>
            <a:pPr lvl="0"/>
            <a:r>
              <a:rPr lang="sk-SK" sz="2400">
                <a:latin typeface="Roboto" pitchFamily="2"/>
              </a:rPr>
              <a:t>Využitie</a:t>
            </a:r>
          </a:p>
          <a:p>
            <a:pPr lvl="1"/>
            <a:r>
              <a:rPr lang="sk-SK" sz="2000">
                <a:latin typeface="Roboto" pitchFamily="2"/>
              </a:rPr>
              <a:t>lineárne modely</a:t>
            </a:r>
          </a:p>
          <a:p>
            <a:pPr lvl="1"/>
            <a:r>
              <a:rPr lang="sk-SK" sz="2000">
                <a:latin typeface="Roboto" pitchFamily="2"/>
              </a:rPr>
              <a:t>logické regresné modely</a:t>
            </a:r>
          </a:p>
          <a:p>
            <a:pPr lvl="0"/>
            <a:r>
              <a:rPr lang="sk-SK" sz="2400">
                <a:latin typeface="Roboto" pitchFamily="2"/>
              </a:rPr>
              <a:t>prekonáva obmedzenia metódy LASSO (operátor najmenšieho absolútneho zmrštenia/výberu), ktorá využíva penalizačnú funkciu (L1 a L2) </a:t>
            </a:r>
          </a:p>
          <a:p>
            <a:pPr marL="0" lvl="0" indent="0">
              <a:buNone/>
            </a:pPr>
            <a:endParaRPr lang="sk-SK" sz="2400">
              <a:latin typeface="Roboto" pitchFamily="2"/>
            </a:endParaRPr>
          </a:p>
          <a:p>
            <a:pPr marL="0" lvl="0" indent="0">
              <a:buNone/>
            </a:pPr>
            <a:endParaRPr lang="sk-SK" sz="2400">
              <a:latin typeface="Roboto" pitchFamily="2"/>
            </a:endParaRPr>
          </a:p>
          <a:p>
            <a:pPr lvl="0"/>
            <a:r>
              <a:rPr lang="sk-SK" sz="2400">
                <a:latin typeface="Roboto" pitchFamily="2"/>
              </a:rPr>
              <a:t>Odhady z metódy elastickej siete sú definované podľa vzorca:</a:t>
            </a:r>
          </a:p>
        </p:txBody>
      </p:sp>
      <p:pic>
        <p:nvPicPr>
          <p:cNvPr id="5" name="Picture 6">
            <a:extLst>
              <a:ext uri="{FF2B5EF4-FFF2-40B4-BE49-F238E27FC236}">
                <a16:creationId xmlns:a16="http://schemas.microsoft.com/office/drawing/2014/main" id="{484707A4-67C5-46D6-AF2C-6902BE61A8D8}"/>
              </a:ext>
            </a:extLst>
          </p:cNvPr>
          <p:cNvPicPr>
            <a:picLocks noChangeAspect="1"/>
          </p:cNvPicPr>
          <p:nvPr/>
        </p:nvPicPr>
        <p:blipFill>
          <a:blip r:embed="rId4"/>
          <a:stretch>
            <a:fillRect/>
          </a:stretch>
        </p:blipFill>
        <p:spPr>
          <a:xfrm>
            <a:off x="4281348" y="3686860"/>
            <a:ext cx="2863909" cy="836291"/>
          </a:xfrm>
          <a:prstGeom prst="rect">
            <a:avLst/>
          </a:prstGeom>
          <a:noFill/>
          <a:ln cap="flat">
            <a:noFill/>
          </a:ln>
        </p:spPr>
      </p:pic>
      <p:pic>
        <p:nvPicPr>
          <p:cNvPr id="6" name="Picture 8">
            <a:extLst>
              <a:ext uri="{FF2B5EF4-FFF2-40B4-BE49-F238E27FC236}">
                <a16:creationId xmlns:a16="http://schemas.microsoft.com/office/drawing/2014/main" id="{FBE9D877-772A-4197-9EEF-6738BAC5600E}"/>
              </a:ext>
            </a:extLst>
          </p:cNvPr>
          <p:cNvPicPr>
            <a:picLocks noChangeAspect="1"/>
          </p:cNvPicPr>
          <p:nvPr/>
        </p:nvPicPr>
        <p:blipFill>
          <a:blip r:embed="rId5"/>
          <a:stretch>
            <a:fillRect/>
          </a:stretch>
        </p:blipFill>
        <p:spPr>
          <a:xfrm>
            <a:off x="2670770" y="5095329"/>
            <a:ext cx="6523165" cy="921184"/>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053CD-1263-4DCC-BD1E-A20D2A88017D}"/>
              </a:ext>
            </a:extLst>
          </p:cNvPr>
          <p:cNvSpPr txBox="1">
            <a:spLocks noGrp="1"/>
          </p:cNvSpPr>
          <p:nvPr>
            <p:ph type="title"/>
          </p:nvPr>
        </p:nvSpPr>
        <p:spPr/>
        <p:txBody>
          <a:bodyPr/>
          <a:lstStyle/>
          <a:p>
            <a:pPr lvl="0"/>
            <a:r>
              <a:rPr lang="sk-SK">
                <a:latin typeface="Roboto" pitchFamily="2"/>
              </a:rPr>
              <a:t>Príklady použitia ElasticNet</a:t>
            </a:r>
            <a:endParaRPr lang="sk-SK"/>
          </a:p>
        </p:txBody>
      </p:sp>
      <p:sp>
        <p:nvSpPr>
          <p:cNvPr id="3" name="Content Placeholder 2">
            <a:extLst>
              <a:ext uri="{FF2B5EF4-FFF2-40B4-BE49-F238E27FC236}">
                <a16:creationId xmlns:a16="http://schemas.microsoft.com/office/drawing/2014/main" id="{026E56F5-8C26-4660-9E64-B9D6D056D0A7}"/>
              </a:ext>
            </a:extLst>
          </p:cNvPr>
          <p:cNvSpPr txBox="1">
            <a:spLocks noGrp="1"/>
          </p:cNvSpPr>
          <p:nvPr>
            <p:ph idx="1"/>
          </p:nvPr>
        </p:nvSpPr>
        <p:spPr/>
        <p:txBody>
          <a:bodyPr/>
          <a:lstStyle/>
          <a:p>
            <a:pPr lvl="0"/>
            <a:r>
              <a:rPr lang="en-US">
                <a:solidFill>
                  <a:srgbClr val="202122"/>
                </a:solidFill>
                <a:latin typeface="Arial" pitchFamily="34"/>
              </a:rPr>
              <a:t>Support vector machine</a:t>
            </a:r>
            <a:endParaRPr lang="sk-SK">
              <a:solidFill>
                <a:srgbClr val="202122"/>
              </a:solidFill>
              <a:latin typeface="Arial" pitchFamily="34"/>
            </a:endParaRPr>
          </a:p>
          <a:p>
            <a:pPr lvl="0"/>
            <a:r>
              <a:rPr lang="en-US">
                <a:solidFill>
                  <a:srgbClr val="202122"/>
                </a:solidFill>
                <a:latin typeface="Arial" pitchFamily="34"/>
              </a:rPr>
              <a:t>Metric learning</a:t>
            </a:r>
            <a:endParaRPr lang="sk-SK">
              <a:solidFill>
                <a:srgbClr val="202122"/>
              </a:solidFill>
              <a:latin typeface="Arial" pitchFamily="34"/>
            </a:endParaRPr>
          </a:p>
          <a:p>
            <a:pPr lvl="0"/>
            <a:r>
              <a:rPr lang="en-US">
                <a:solidFill>
                  <a:srgbClr val="202122"/>
                </a:solidFill>
                <a:latin typeface="Arial" pitchFamily="34"/>
              </a:rPr>
              <a:t>Portfolio optimization</a:t>
            </a:r>
            <a:endParaRPr lang="sk-SK">
              <a:solidFill>
                <a:srgbClr val="202122"/>
              </a:solidFill>
              <a:latin typeface="Arial" pitchFamily="34"/>
            </a:endParaRPr>
          </a:p>
          <a:p>
            <a:pPr lvl="0"/>
            <a:r>
              <a:rPr lang="en-US">
                <a:solidFill>
                  <a:srgbClr val="202122"/>
                </a:solidFill>
                <a:latin typeface="Arial" pitchFamily="34"/>
              </a:rPr>
              <a:t>Cancer prognosis</a:t>
            </a:r>
            <a:endParaRPr lang="sk-SK">
              <a:solidFill>
                <a:srgbClr val="202122"/>
              </a:solidFill>
              <a:latin typeface="Arial" pitchFamily="34"/>
            </a:endParaRPr>
          </a:p>
          <a:p>
            <a:pPr lvl="1"/>
            <a:r>
              <a:rPr lang="sk-SK">
                <a:solidFill>
                  <a:srgbClr val="202122"/>
                </a:solidFill>
                <a:latin typeface="Arial" pitchFamily="34"/>
              </a:rPr>
              <a:t>predikcia, predpovedanie na základe získaných dát</a:t>
            </a:r>
          </a:p>
          <a:p>
            <a:pPr lvl="0"/>
            <a:endParaRPr lang="en-US">
              <a:solidFill>
                <a:srgbClr val="202122"/>
              </a:solidFill>
              <a:latin typeface="Arial" pitchFamily="34"/>
            </a:endParaRPr>
          </a:p>
          <a:p>
            <a:pPr lvl="0"/>
            <a:endParaRPr lang="sk-SK"/>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pic>
        <p:nvPicPr>
          <p:cNvPr id="2" name="Picture 4" descr="SVM | Support Vector Machine Algorithm in Machine Learning">
            <a:extLst>
              <a:ext uri="{FF2B5EF4-FFF2-40B4-BE49-F238E27FC236}">
                <a16:creationId xmlns:a16="http://schemas.microsoft.com/office/drawing/2014/main" id="{85BE124B-EA52-4EC5-ADA4-7C5C8438D352}"/>
              </a:ext>
            </a:extLst>
          </p:cNvPr>
          <p:cNvPicPr>
            <a:picLocks noChangeAspect="1"/>
          </p:cNvPicPr>
          <p:nvPr/>
        </p:nvPicPr>
        <p:blipFill>
          <a:blip r:embed="rId2"/>
          <a:srcRect/>
          <a:stretch>
            <a:fillRect/>
          </a:stretch>
        </p:blipFill>
        <p:spPr>
          <a:xfrm>
            <a:off x="6998835" y="1825627"/>
            <a:ext cx="4763941" cy="3471857"/>
          </a:xfrm>
          <a:prstGeom prst="rect">
            <a:avLst/>
          </a:prstGeom>
          <a:noFill/>
          <a:ln cap="flat">
            <a:noFill/>
          </a:ln>
        </p:spPr>
      </p:pic>
      <p:pic>
        <p:nvPicPr>
          <p:cNvPr id="3" name="Picture 5">
            <a:extLst>
              <a:ext uri="{FF2B5EF4-FFF2-40B4-BE49-F238E27FC236}">
                <a16:creationId xmlns:a16="http://schemas.microsoft.com/office/drawing/2014/main" id="{A61D73F3-3F1B-4580-A46F-131310381A74}"/>
              </a:ext>
            </a:extLst>
          </p:cNvPr>
          <p:cNvPicPr>
            <a:picLocks noChangeAspect="1"/>
          </p:cNvPicPr>
          <p:nvPr/>
        </p:nvPicPr>
        <p:blipFill>
          <a:blip r:embed="rId3"/>
          <a:stretch>
            <a:fillRect/>
          </a:stretch>
        </p:blipFill>
        <p:spPr>
          <a:xfrm>
            <a:off x="2462214" y="4733921"/>
            <a:ext cx="3182788" cy="981078"/>
          </a:xfrm>
          <a:prstGeom prst="rect">
            <a:avLst/>
          </a:prstGeom>
          <a:noFill/>
          <a:ln cap="flat">
            <a:noFill/>
          </a:ln>
        </p:spPr>
      </p:pic>
      <p:sp>
        <p:nvSpPr>
          <p:cNvPr id="4" name="Title 1">
            <a:extLst>
              <a:ext uri="{FF2B5EF4-FFF2-40B4-BE49-F238E27FC236}">
                <a16:creationId xmlns:a16="http://schemas.microsoft.com/office/drawing/2014/main" id="{CBABB3FE-1C3F-47AB-A809-63F70EB02540}"/>
              </a:ext>
            </a:extLst>
          </p:cNvPr>
          <p:cNvSpPr txBox="1">
            <a:spLocks noGrp="1"/>
          </p:cNvSpPr>
          <p:nvPr>
            <p:ph type="title"/>
          </p:nvPr>
        </p:nvSpPr>
        <p:spPr/>
        <p:txBody>
          <a:bodyPr/>
          <a:lstStyle/>
          <a:p>
            <a:pPr lvl="0"/>
            <a:r>
              <a:rPr lang="en-US">
                <a:solidFill>
                  <a:srgbClr val="202122"/>
                </a:solidFill>
                <a:latin typeface="Arial" pitchFamily="34"/>
              </a:rPr>
              <a:t>Support vector machine</a:t>
            </a:r>
            <a:r>
              <a:rPr lang="sk-SK">
                <a:solidFill>
                  <a:srgbClr val="202122"/>
                </a:solidFill>
                <a:latin typeface="Arial" pitchFamily="34"/>
              </a:rPr>
              <a:t> (SVM)</a:t>
            </a:r>
            <a:endParaRPr lang="sk-SK"/>
          </a:p>
        </p:txBody>
      </p:sp>
      <p:sp>
        <p:nvSpPr>
          <p:cNvPr id="5" name="Content Placeholder 2">
            <a:extLst>
              <a:ext uri="{FF2B5EF4-FFF2-40B4-BE49-F238E27FC236}">
                <a16:creationId xmlns:a16="http://schemas.microsoft.com/office/drawing/2014/main" id="{9B706170-E5C6-4C1E-B4FE-E5894E9A7B90}"/>
              </a:ext>
            </a:extLst>
          </p:cNvPr>
          <p:cNvSpPr txBox="1">
            <a:spLocks noGrp="1"/>
          </p:cNvSpPr>
          <p:nvPr>
            <p:ph idx="1"/>
          </p:nvPr>
        </p:nvSpPr>
        <p:spPr>
          <a:xfrm>
            <a:off x="838203" y="1825627"/>
            <a:ext cx="6476996" cy="2679704"/>
          </a:xfrm>
        </p:spPr>
        <p:txBody>
          <a:bodyPr/>
          <a:lstStyle/>
          <a:p>
            <a:pPr lvl="0"/>
            <a:r>
              <a:rPr lang="sk-SK">
                <a:solidFill>
                  <a:srgbClr val="202122"/>
                </a:solidFill>
                <a:latin typeface="Arial" pitchFamily="34"/>
              </a:rPr>
              <a:t>metóda podporných vektorov</a:t>
            </a:r>
          </a:p>
          <a:p>
            <a:pPr lvl="0"/>
            <a:r>
              <a:rPr lang="sk-SK">
                <a:solidFill>
                  <a:srgbClr val="202122"/>
                </a:solidFill>
                <a:latin typeface="Arial" pitchFamily="34"/>
              </a:rPr>
              <a:t>slúži na pre lineárnu klasifikáciu alebo regresnú analýzu</a:t>
            </a:r>
          </a:p>
          <a:p>
            <a:pPr lvl="0"/>
            <a:r>
              <a:rPr lang="sk-SK">
                <a:solidFill>
                  <a:srgbClr val="202122"/>
                </a:solidFill>
                <a:latin typeface="Arial" pitchFamily="34"/>
              </a:rPr>
              <a:t>cieľom je nájsť „nadrovinu“ teda optimálne rozdelenie priestoru do dvoch tried:</a:t>
            </a:r>
            <a:endParaRPr lang="en-US">
              <a:solidFill>
                <a:srgbClr val="202122"/>
              </a:solidFill>
              <a:latin typeface="Arial" pitchFamily="34"/>
            </a:endParaRPr>
          </a:p>
          <a:p>
            <a:pPr lvl="0"/>
            <a:endParaRPr lang="sk-SK"/>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pic>
        <p:nvPicPr>
          <p:cNvPr id="2" name="Picture 2" descr="PDF] Deep Distance Metric Learning with Data Summarization | Semantic  Scholar">
            <a:extLst>
              <a:ext uri="{FF2B5EF4-FFF2-40B4-BE49-F238E27FC236}">
                <a16:creationId xmlns:a16="http://schemas.microsoft.com/office/drawing/2014/main" id="{4CE5A985-DF6D-4B98-82E7-E48A542939C4}"/>
              </a:ext>
            </a:extLst>
          </p:cNvPr>
          <p:cNvPicPr>
            <a:picLocks noChangeAspect="1"/>
          </p:cNvPicPr>
          <p:nvPr/>
        </p:nvPicPr>
        <p:blipFill>
          <a:blip r:embed="rId2"/>
          <a:srcRect/>
          <a:stretch>
            <a:fillRect/>
          </a:stretch>
        </p:blipFill>
        <p:spPr>
          <a:xfrm>
            <a:off x="2305046" y="4132265"/>
            <a:ext cx="7581903" cy="2324103"/>
          </a:xfrm>
          <a:prstGeom prst="rect">
            <a:avLst/>
          </a:prstGeom>
          <a:noFill/>
          <a:ln cap="flat">
            <a:noFill/>
          </a:ln>
        </p:spPr>
      </p:pic>
      <p:sp>
        <p:nvSpPr>
          <p:cNvPr id="3" name="Title 1">
            <a:extLst>
              <a:ext uri="{FF2B5EF4-FFF2-40B4-BE49-F238E27FC236}">
                <a16:creationId xmlns:a16="http://schemas.microsoft.com/office/drawing/2014/main" id="{2BAA6910-5AE7-46A9-9600-8E4D3406A3DC}"/>
              </a:ext>
            </a:extLst>
          </p:cNvPr>
          <p:cNvSpPr txBox="1">
            <a:spLocks noGrp="1"/>
          </p:cNvSpPr>
          <p:nvPr>
            <p:ph type="title"/>
          </p:nvPr>
        </p:nvSpPr>
        <p:spPr/>
        <p:txBody>
          <a:bodyPr/>
          <a:lstStyle/>
          <a:p>
            <a:pPr lvl="0"/>
            <a:r>
              <a:rPr lang="en-US">
                <a:solidFill>
                  <a:srgbClr val="202122"/>
                </a:solidFill>
                <a:latin typeface="Arial" pitchFamily="34"/>
              </a:rPr>
              <a:t>Metric learning</a:t>
            </a:r>
            <a:endParaRPr lang="sk-SK"/>
          </a:p>
        </p:txBody>
      </p:sp>
      <p:sp>
        <p:nvSpPr>
          <p:cNvPr id="4" name="Content Placeholder 2">
            <a:extLst>
              <a:ext uri="{FF2B5EF4-FFF2-40B4-BE49-F238E27FC236}">
                <a16:creationId xmlns:a16="http://schemas.microsoft.com/office/drawing/2014/main" id="{3E593798-2DA2-49FA-B49F-C32D609E9887}"/>
              </a:ext>
            </a:extLst>
          </p:cNvPr>
          <p:cNvSpPr txBox="1">
            <a:spLocks noGrp="1"/>
          </p:cNvSpPr>
          <p:nvPr>
            <p:ph idx="1"/>
          </p:nvPr>
        </p:nvSpPr>
        <p:spPr>
          <a:xfrm>
            <a:off x="838203" y="1825627"/>
            <a:ext cx="10515600" cy="2736854"/>
          </a:xfrm>
        </p:spPr>
        <p:txBody>
          <a:bodyPr/>
          <a:lstStyle/>
          <a:p>
            <a:pPr lvl="0"/>
            <a:r>
              <a:rPr lang="sk-SK" sz="2400">
                <a:solidFill>
                  <a:srgbClr val="202122"/>
                </a:solidFill>
                <a:latin typeface="Arial" pitchFamily="34"/>
              </a:rPr>
              <a:t>učenie pomocou funkcie vzdialenosti medzi objektami, detekcia bodov</a:t>
            </a:r>
          </a:p>
          <a:p>
            <a:pPr lvl="0"/>
            <a:r>
              <a:rPr lang="sk-SK" sz="2400">
                <a:solidFill>
                  <a:srgbClr val="202122"/>
                </a:solidFill>
                <a:latin typeface="Arial" pitchFamily="34"/>
              </a:rPr>
              <a:t>využitie v k-NN klasifikácií, zhlukovanie, získavanie informácií</a:t>
            </a:r>
          </a:p>
          <a:p>
            <a:pPr lvl="0"/>
            <a:r>
              <a:rPr lang="sk-SK" sz="2400">
                <a:solidFill>
                  <a:srgbClr val="202122"/>
                </a:solidFill>
                <a:latin typeface="Arial" pitchFamily="34"/>
              </a:rPr>
              <a:t>riešenie problémov:</a:t>
            </a:r>
          </a:p>
          <a:p>
            <a:pPr lvl="1"/>
            <a:r>
              <a:rPr lang="en-US" sz="2000">
                <a:solidFill>
                  <a:srgbClr val="202122"/>
                </a:solidFill>
                <a:latin typeface="Arial" pitchFamily="34"/>
              </a:rPr>
              <a:t>Supervised learning</a:t>
            </a:r>
            <a:r>
              <a:rPr lang="sk-SK" sz="2000">
                <a:solidFill>
                  <a:srgbClr val="202122"/>
                </a:solidFill>
                <a:latin typeface="Arial" pitchFamily="34"/>
              </a:rPr>
              <a:t> (</a:t>
            </a:r>
            <a:r>
              <a:rPr lang="sk-SK" sz="2000">
                <a:latin typeface="Roboto" pitchFamily="2"/>
              </a:rPr>
              <a:t>učenie pod dohľadom</a:t>
            </a:r>
            <a:r>
              <a:rPr lang="sk-SK" sz="2000">
                <a:solidFill>
                  <a:srgbClr val="202122"/>
                </a:solidFill>
                <a:latin typeface="Arial" pitchFamily="34"/>
              </a:rPr>
              <a:t>)</a:t>
            </a:r>
          </a:p>
          <a:p>
            <a:pPr lvl="1"/>
            <a:r>
              <a:rPr lang="en-US" sz="2000">
                <a:solidFill>
                  <a:srgbClr val="202122"/>
                </a:solidFill>
                <a:latin typeface="Arial" pitchFamily="34"/>
              </a:rPr>
              <a:t>Weakly supervised learning</a:t>
            </a:r>
            <a:r>
              <a:rPr lang="sk-SK" sz="2000">
                <a:solidFill>
                  <a:srgbClr val="202122"/>
                </a:solidFill>
                <a:latin typeface="Arial" pitchFamily="34"/>
              </a:rPr>
              <a:t> (</a:t>
            </a:r>
            <a:r>
              <a:rPr lang="sk-SK" sz="2000">
                <a:latin typeface="Roboto" pitchFamily="2"/>
              </a:rPr>
              <a:t>učenie pod slabým dohľadom </a:t>
            </a:r>
            <a:r>
              <a:rPr lang="sk-SK" sz="2000">
                <a:solidFill>
                  <a:srgbClr val="202122"/>
                </a:solidFill>
                <a:latin typeface="Arial" pitchFamily="34"/>
              </a:rPr>
              <a:t>)</a:t>
            </a:r>
            <a:endParaRPr lang="en-US" sz="2000">
              <a:solidFill>
                <a:srgbClr val="202122"/>
              </a:solidFill>
              <a:latin typeface="Arial" pitchFamily="3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Picture 2" descr="Investment Portfolio Optimization">
            <a:extLst>
              <a:ext uri="{FF2B5EF4-FFF2-40B4-BE49-F238E27FC236}">
                <a16:creationId xmlns:a16="http://schemas.microsoft.com/office/drawing/2014/main" id="{F453C76F-1894-43D4-9B0F-8E1CB041ABB4}"/>
              </a:ext>
            </a:extLst>
          </p:cNvPr>
          <p:cNvPicPr>
            <a:picLocks noChangeAspect="1"/>
          </p:cNvPicPr>
          <p:nvPr/>
        </p:nvPicPr>
        <p:blipFill>
          <a:blip r:embed="rId2"/>
          <a:srcRect/>
          <a:stretch>
            <a:fillRect/>
          </a:stretch>
        </p:blipFill>
        <p:spPr>
          <a:xfrm>
            <a:off x="5638803" y="1619649"/>
            <a:ext cx="5781678" cy="4336258"/>
          </a:xfrm>
          <a:prstGeom prst="rect">
            <a:avLst/>
          </a:prstGeom>
          <a:noFill/>
          <a:ln cap="flat">
            <a:noFill/>
          </a:ln>
        </p:spPr>
      </p:pic>
      <p:sp>
        <p:nvSpPr>
          <p:cNvPr id="3" name="Title 1">
            <a:extLst>
              <a:ext uri="{FF2B5EF4-FFF2-40B4-BE49-F238E27FC236}">
                <a16:creationId xmlns:a16="http://schemas.microsoft.com/office/drawing/2014/main" id="{30491B1A-8E4F-4629-9C3A-158CAF2BED7B}"/>
              </a:ext>
            </a:extLst>
          </p:cNvPr>
          <p:cNvSpPr txBox="1">
            <a:spLocks noGrp="1"/>
          </p:cNvSpPr>
          <p:nvPr>
            <p:ph type="title"/>
          </p:nvPr>
        </p:nvSpPr>
        <p:spPr>
          <a:xfrm>
            <a:off x="447671" y="365129"/>
            <a:ext cx="10515600" cy="1325559"/>
          </a:xfrm>
        </p:spPr>
        <p:txBody>
          <a:bodyPr anchorCtr="1"/>
          <a:lstStyle/>
          <a:p>
            <a:pPr lvl="0" algn="ctr"/>
            <a:r>
              <a:rPr lang="en-US">
                <a:solidFill>
                  <a:srgbClr val="202122"/>
                </a:solidFill>
                <a:latin typeface="Arial" pitchFamily="34"/>
              </a:rPr>
              <a:t>Portfolio optimization</a:t>
            </a:r>
            <a:endParaRPr lang="sk-SK"/>
          </a:p>
        </p:txBody>
      </p:sp>
      <p:sp>
        <p:nvSpPr>
          <p:cNvPr id="4" name="Content Placeholder 2">
            <a:extLst>
              <a:ext uri="{FF2B5EF4-FFF2-40B4-BE49-F238E27FC236}">
                <a16:creationId xmlns:a16="http://schemas.microsoft.com/office/drawing/2014/main" id="{C13F1551-6587-4C44-B6AA-BFA85F29391A}"/>
              </a:ext>
            </a:extLst>
          </p:cNvPr>
          <p:cNvSpPr txBox="1">
            <a:spLocks noGrp="1"/>
          </p:cNvSpPr>
          <p:nvPr>
            <p:ph idx="1"/>
          </p:nvPr>
        </p:nvSpPr>
        <p:spPr>
          <a:xfrm>
            <a:off x="552453" y="1690689"/>
            <a:ext cx="4629149" cy="4802191"/>
          </a:xfrm>
        </p:spPr>
        <p:txBody>
          <a:bodyPr/>
          <a:lstStyle/>
          <a:p>
            <a:pPr lvl="0"/>
            <a:r>
              <a:rPr lang="sk-SK" sz="2000">
                <a:latin typeface="Roboto" pitchFamily="2"/>
              </a:rPr>
              <a:t>proces výberu najlepšieho portfólia (distribúcia aktív) zo súboru všetkých zvažovaných portfólií podľa určitého cieľa</a:t>
            </a:r>
            <a:endParaRPr lang="en-US" sz="2000">
              <a:solidFill>
                <a:srgbClr val="202122"/>
              </a:solidFill>
              <a:latin typeface="Arial" pitchFamily="34"/>
            </a:endParaRPr>
          </a:p>
          <a:p>
            <a:pPr lvl="0"/>
            <a:r>
              <a:rPr lang="sk-SK" sz="2000">
                <a:latin typeface="Roboto" pitchFamily="2"/>
              </a:rPr>
              <a:t>cieľ zvyčajne maximalizuje faktory, ako je očakávaný výnos, a minimalizuje náklady, ako je finančné riziko </a:t>
            </a:r>
          </a:p>
          <a:p>
            <a:pPr lvl="0"/>
            <a:r>
              <a:rPr lang="sk-SK" sz="2000">
                <a:latin typeface="Roboto" pitchFamily="2"/>
              </a:rPr>
              <a:t>faktory, ktoré sa berú do úvahy, sa môžu pohybovať od hmotných (ako sú aktíva, pasíva, zisky alebo iné fundamenty) až po nehmotné (ako je selektívny predaj)</a:t>
            </a:r>
          </a:p>
          <a:p>
            <a:pPr lvl="0"/>
            <a:endParaRPr lang="sk-SK"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469</Words>
  <Application>Microsoft Office PowerPoint</Application>
  <PresentationFormat>Widescreen</PresentationFormat>
  <Paragraphs>39</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Roboto</vt:lpstr>
      <vt:lpstr>Office Theme</vt:lpstr>
      <vt:lpstr>ElasticNet</vt:lpstr>
      <vt:lpstr>Regulovaná regresná metóda</vt:lpstr>
      <vt:lpstr>Príklady použitia ElasticNet</vt:lpstr>
      <vt:lpstr>Support vector machine (SVM)</vt:lpstr>
      <vt:lpstr>Metric learning</vt:lpstr>
      <vt:lpstr>Portfolio optimization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MaxAbsScaler</dc:title>
  <dc:creator>Branislav Šipula</dc:creator>
  <cp:lastModifiedBy>Branislav Šipula</cp:lastModifiedBy>
  <cp:revision>5</cp:revision>
  <dcterms:created xsi:type="dcterms:W3CDTF">2021-11-18T20:20:01Z</dcterms:created>
  <dcterms:modified xsi:type="dcterms:W3CDTF">2021-11-18T21:13:40Z</dcterms:modified>
</cp:coreProperties>
</file>