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58" r:id="rId6"/>
    <p:sldId id="260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2FFF2-FB38-3AC7-AF39-A975FC8C5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1DFC894-2257-BDB4-B0DA-4590D01F8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5C77DAD-2430-7658-F331-63E5D0F8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D1C8319-57E3-027C-102C-D9ECDBF3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D490EAE-B767-618C-8EAF-BE12ACEA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93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84E3C6-C58F-D309-F5FE-F65B06FE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31CA08E-85D4-ED8C-711B-C9523C70E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9A36475-847C-9F71-4423-E704F986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F8636AC-E539-BDA0-ABF1-CD275E78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C61CA1C-847B-5895-8D9D-0E9921FE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63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3D1276C-E76E-F933-D3C2-D2A04B34A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388BE27-DB64-1DCA-E163-0EEC6FCFE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D1C65F2-802B-0780-44A3-E5848581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0B13AE2-2388-2259-E2E3-80B1E64A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E5F1926-00AC-E10E-43A6-6053EC1E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727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8614CC-3505-39A0-69AB-E10E3A12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332CEB-04EC-E639-BE31-D46D8057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F39BBB9-C032-9913-E9E1-D7A4E61E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043353-5CF6-816F-AFBC-4E95165F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73E33A-9E46-BB56-589E-BEC741E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455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E3873-6ACD-57D8-1FBA-B9DDE386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7ED9672-F440-868A-D80B-5333ED82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AC17817-36EE-C13A-8858-0437DDE5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22B49AB-1F7C-9568-482F-06524B10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57AD8A-F2AC-BD60-8F8F-C869C951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91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DDB8CA-5306-4B3B-8DAD-B2FED595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BB90D6-0C4E-FB1F-5B3E-EE7B4C396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5FF543F-7C1C-1495-0C5D-1602F0E41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22A2B97-1B45-C9E0-4A2E-4299B9F0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53CB71E-C2EB-631E-A0F3-D1F57FF9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5346994-3291-0AC2-77F2-3257C186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56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A0DD2-CB7C-3E49-39B4-4D45C54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B3ABA6-1971-F3EF-57F7-3ADDDC85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25C4F09-2ACC-EE83-19AC-9F3EDB0E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D735349-D2B3-D574-43D9-6DF19EC36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3638A50-B2C8-7D27-6670-06BB1D696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3273FF0-CECC-7392-57FC-A1012F06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5E34029-8FE9-BA5C-8438-6FF7B580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08EA24F-65B5-C141-3E1E-789FBF3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66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FB93E-421B-93F2-FC48-A898F7BA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3337D3D-8B07-6154-B9FE-2603556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AE71C5A-8AEB-075C-135A-73BE7DC0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714BD1B-AAFA-EFEC-98F0-B7A2DFB9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305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76CE5BD-6760-A9B5-244D-22890E50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6EBBBC2-836C-5AA8-9F4F-B07016A3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3D31AB1-3250-2DA6-5501-CB6461DB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31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9E4B4A-1BFA-02B8-61B1-DD365A0E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76B857-D12E-B6A0-D75C-09610AE1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78E9CF2-5E14-0894-2D54-18D1028B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7B15128-6D93-8924-475D-46C2379A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F2FB25-0847-F1DC-A812-59FEEC47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E4DFDBC-ECAF-51C1-1012-B2B88DB8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71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C3BDE7-4ECF-8821-5F46-F270E88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04A285D-3620-ACFB-0BA9-D92B13816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C862D4-5629-4A68-6A27-281FCE44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D8AF1E9-9C16-CA8D-9CEA-89F47B1F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FD590F-E71B-DC7A-82D8-64B9AEF0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C58A4A3-094E-EE2C-32D1-27B1C779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1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BF36599-0725-C02A-E83A-64F0180C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57916A1-9126-5B90-DB7C-208A600C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7AD54E-5D17-A221-5512-BA3D791F5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CE0C65-3DE0-B9C6-8F65-90FC27C9F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25B457-4C5F-F902-7823-E99D59FDE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48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iceworks.com/tech/devops/articles/what-is-unit-testing/" TargetMode="External"/><Relationship Id="rId2" Type="http://schemas.openxmlformats.org/officeDocument/2006/relationships/hyperlink" Target="https://www.guru99.com/unit-testing-gu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ppsdeveloperblog.com/an-overview-of-junit5-assertions-with-examples/" TargetMode="External"/><Relationship Id="rId4" Type="http://schemas.openxmlformats.org/officeDocument/2006/relationships/hyperlink" Target="https://devqa.io/junit-5-annota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17F70-6C89-4363-54BB-CD1906425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8939"/>
            <a:ext cx="9144000" cy="980122"/>
          </a:xfrm>
        </p:spPr>
        <p:txBody>
          <a:bodyPr/>
          <a:lstStyle/>
          <a:p>
            <a:r>
              <a:rPr lang="sk-SK" dirty="0" err="1"/>
              <a:t>Unit</a:t>
            </a:r>
            <a:r>
              <a:rPr lang="sk-SK" dirty="0"/>
              <a:t> testy</a:t>
            </a:r>
          </a:p>
        </p:txBody>
      </p:sp>
    </p:spTree>
    <p:extLst>
      <p:ext uri="{BB962C8B-B14F-4D97-AF65-F5344CB8AC3E}">
        <p14:creationId xmlns:p14="http://schemas.microsoft.com/office/powerpoint/2010/main" val="71325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B300E-7D69-77A4-EB94-D1CBCEBC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Najpoužívanejšie </a:t>
            </a:r>
            <a:r>
              <a:rPr lang="sk-SK" dirty="0" err="1"/>
              <a:t>JUnit</a:t>
            </a:r>
            <a:r>
              <a:rPr lang="sk-SK" dirty="0"/>
              <a:t> anotácie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BC6049-2D3A-F06E-2D5D-DD1ABF51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@Test – Táto anotácia označuje, že metóda je testovacia metóda.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@ParametrizedTest -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Parametrizované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umožňujú spustiť test viackrát s rôznymi argumentami. Okrem toho je nutné deklarovať aspoň jeden zdroj, ktorý bude poskytovať argumenty pre každé volanie testu a potom tieto argumenty použiť v testovacej metóde.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@ValueSource – Anotácia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špecifikukuje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zdroj argumentov pre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parametrizované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testy.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@RepeatedTest - Zopakujte test špecifikovaním celkového počtu požadovaných opakovaní.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@DisplayName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Testovacie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triedy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testovacie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metódy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môžu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deklarovať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vlastné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názvy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ktoré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budú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zobrazované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runnermi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v test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reportoch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0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B300E-7D69-77A4-EB94-D1CBCEBC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Najpoužívanejšie </a:t>
            </a:r>
            <a:r>
              <a:rPr lang="sk-SK" dirty="0" err="1"/>
              <a:t>JUnit</a:t>
            </a:r>
            <a:r>
              <a:rPr lang="sk-SK" dirty="0"/>
              <a:t> anotácie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BC6049-2D3A-F06E-2D5D-DD1ABF51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@BeforeEach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Označuje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anotovaná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metóda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vykonať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každou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testovacou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metódou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@AfterEach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Označuje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anotovaná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metóda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vykonať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každej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testovacej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metóde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@BeforeAll - Táto anotácia označuje metódu, ktorá sa vykoná raz pred všetkými testami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@AfterAll - Táto anotácia označuje metódu, ktorá sa vykoná raz po všetkých testoch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@Tag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Túto anotáciu môžeme použiť na deklarovanie tagov pre testy či už na úrovni triedy alebo metódy. Testy potom môžeme pomocou nich filtrovať.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@Disabled - Anotácia sa používa na zakázanie alebo preskočenie testov na úrovni triedy alebo metódy. Pri deklarácii na úrovni triedy sa preskočia všetky metódy @test. Keď použijeme anotáciu na úrovni metódy, preskočí sa iba anotovaná metóda.</a:t>
            </a:r>
          </a:p>
        </p:txBody>
      </p:sp>
    </p:spTree>
    <p:extLst>
      <p:ext uri="{BB962C8B-B14F-4D97-AF65-F5344CB8AC3E}">
        <p14:creationId xmlns:p14="http://schemas.microsoft.com/office/powerpoint/2010/main" val="259049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EAE4CD-FAB0-64A4-2A6A-92F6FAF6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Najpoužívanejšie metódy z triedy </a:t>
            </a:r>
            <a:r>
              <a:rPr lang="sk-SK" dirty="0" err="1"/>
              <a:t>Assertions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647D35-D2E0-BADC-FF5B-75ECEB4D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assertTrue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Over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sk-SK" sz="1800" dirty="0">
                <a:solidFill>
                  <a:srgbClr val="22222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podmienku či je pravdivá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assertFalse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</a:t>
            </a:r>
            <a:r>
              <a:rPr lang="sk-SK" sz="1800" dirty="0">
                <a:solidFill>
                  <a:srgbClr val="22222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pačná metóda k </a:t>
            </a:r>
            <a:r>
              <a:rPr lang="sk-SK" sz="1800" dirty="0" err="1">
                <a:solidFill>
                  <a:srgbClr val="22222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assertTrue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assertNull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 či hodnota je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assertNotNull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Opačná metóda k 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assertNull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assertEquals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dva parametre sú rovnaké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assertNotEquals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Opačná metóda k 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assertEquals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assertSame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hodnoty dvoch parametrov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referencujú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rovnaký objekt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assertNotSame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Opačná metóda k 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assertSame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16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EAE4CD-FAB0-64A4-2A6A-92F6FAF6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Najpoužívanejšie metódy z triedy </a:t>
            </a:r>
            <a:r>
              <a:rPr lang="sk-SK" dirty="0" err="1"/>
              <a:t>assertions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647D35-D2E0-BADC-FF5B-75ECEB4D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assertLinesMatch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dva listy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stringov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sú rovnaké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assertArrayEquals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dve polia sú rovnaké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assertIterableEquals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dva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iterable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sú rovnaké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assertThrows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funkcia na vstupe vyhodí správnu výnimku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assertDoesNotThrow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Opačná metóda k 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assertThrows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assertTimeout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vstupná funkcia skončí pred špecifikovaným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timeoutom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assertAll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Táto funkcia umožňuje vytvorenie skupinových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asertions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kde sa spustí každá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assertion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 ich zlyhania sú hlásené spoločne.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fail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táto metóda spôsobí zlyhanie testu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934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3974F8-131B-E181-B894-8C731813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Príklad </a:t>
            </a:r>
            <a:r>
              <a:rPr lang="sk-SK" dirty="0" err="1"/>
              <a:t>unit</a:t>
            </a:r>
            <a:r>
              <a:rPr lang="sk-SK" dirty="0"/>
              <a:t> testovania</a:t>
            </a:r>
          </a:p>
        </p:txBody>
      </p:sp>
    </p:spTree>
    <p:extLst>
      <p:ext uri="{BB962C8B-B14F-4D97-AF65-F5344CB8AC3E}">
        <p14:creationId xmlns:p14="http://schemas.microsoft.com/office/powerpoint/2010/main" val="66980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 descr="Obrázok, na ktorom je text&#10;&#10;Automaticky generovaný popis">
            <a:extLst>
              <a:ext uri="{FF2B5EF4-FFF2-40B4-BE49-F238E27FC236}">
                <a16:creationId xmlns:a16="http://schemas.microsoft.com/office/drawing/2014/main" id="{F2600338-389C-E4B7-95AC-BD2F931D2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735" y="185488"/>
            <a:ext cx="5272529" cy="64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7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, elektronika, snímka obrazovky&#10;&#10;Automaticky generovaný popis">
            <a:extLst>
              <a:ext uri="{FF2B5EF4-FFF2-40B4-BE49-F238E27FC236}">
                <a16:creationId xmlns:a16="http://schemas.microsoft.com/office/drawing/2014/main" id="{87CAD2A4-D463-59B6-C0C0-DA697D1C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2" y="1128395"/>
            <a:ext cx="2886075" cy="46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2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AEFAED-C838-F5C5-677A-81773CC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D20CBD-C806-725D-80AF-1ECFFC7E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https://www.guru99.com/unit-testing-guide.html</a:t>
            </a:r>
            <a:endParaRPr lang="sk-SK" dirty="0"/>
          </a:p>
          <a:p>
            <a:r>
              <a:rPr lang="sk-SK" dirty="0">
                <a:hlinkClick r:id="rId3"/>
              </a:rPr>
              <a:t>https://www.spiceworks.com/tech/devops/articles/what-is-unit-testing/</a:t>
            </a:r>
            <a:endParaRPr lang="sk-SK" dirty="0"/>
          </a:p>
          <a:p>
            <a:r>
              <a:rPr lang="sk-SK" dirty="0">
                <a:hlinkClick r:id="rId4"/>
              </a:rPr>
              <a:t>https://devqa.io/junit-5-annotations/</a:t>
            </a:r>
            <a:endParaRPr lang="sk-SK" dirty="0"/>
          </a:p>
          <a:p>
            <a:r>
              <a:rPr lang="sk-SK" dirty="0">
                <a:hlinkClick r:id="rId5"/>
              </a:rPr>
              <a:t>https://www.appsdeveloperblog.com/an-overview-of-junit5-assertions-with-examples/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00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B6243-41F3-219F-4C67-F89E75C9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Unit</a:t>
            </a:r>
            <a:r>
              <a:rPr lang="sk-SK" dirty="0"/>
              <a:t> testy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65D9F0-F309-E249-90FD-6A1B9582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je typ testovania softvéru, pri ktorom sa testujú jednotlivé jednotky alebo komponenty. Účelom je overiť, či každá jednotka softvérového kódu funguje podľa očakávania.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sa vykonáva počas vývoja (počas fázy kódovania) aplikácie vývojármi.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izolujú časť kódu a overujú jeho správnosť. Jednotkami softvéru považujeme individuálne funkcie, metódy, procedúry, moduly alebo objekty. Testovanie softvéru začína ešte pred dokončením aplikácie. Týmto spôsobom sú chyby odhalené skôr, ako sa stratia v kódoch. </a:t>
            </a:r>
          </a:p>
          <a:p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je prvou vrstvou celého testovacieho procesu, ktorým musí softvér prejsť pred jeho spustením a vydaním. </a:t>
            </a:r>
          </a:p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Testy je možné vykonávať manuálne, avšak zvyčajne sú automatizované.</a:t>
            </a:r>
            <a:endParaRPr lang="sk-SK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tvoria základ, na ktorom sú postavené všetky ostatné testy. Ich presnosť a dôkladnosť je významným faktorom softvérového vývoja. Ovplyvňujú, ako dobre sa dajú vykonať ostatné testy a tiež výkon softvéru ako celku.</a:t>
            </a:r>
          </a:p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Vývojári softvéru sa niekedy snažia ušetriť čas pri minimálnom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testovaní. Toto vedie k opačnému efektu. Nevhodné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má za následky vysoké náklady na opravu defektov v neskorších fázach vývoja. Ak sa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vykoná na začiatku vývoja, potom to v konečnom dôsledku šetrí čas a peniaze.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25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749165-6495-6A05-F303-751103BF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Ciele </a:t>
            </a:r>
            <a:r>
              <a:rPr lang="sk-SK" dirty="0" err="1"/>
              <a:t>unit</a:t>
            </a:r>
            <a:r>
              <a:rPr lang="sk-SK" dirty="0"/>
              <a:t> testovania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C2793A-0CB9-3737-0F75-BD7B1394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Overenie presnosti častí kódu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Dosiahnutie samostatných a nezávislých častí kódu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Identifikovanie chýb na začiatku vývoja softvéru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Zvýšenie porozumenia kódu programátorom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Jednoduchšie vykonávanie zmien v kóde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Opakované používanie kódu</a:t>
            </a:r>
          </a:p>
        </p:txBody>
      </p:sp>
    </p:spTree>
    <p:extLst>
      <p:ext uri="{BB962C8B-B14F-4D97-AF65-F5344CB8AC3E}">
        <p14:creationId xmlns:p14="http://schemas.microsoft.com/office/powerpoint/2010/main" val="7449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039F7-3F44-0D0A-9CFE-5AF95D81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Výhody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CB7719-270B-4BD4-92F0-6954291D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Vývojári, ktorí chcú zistiť, aké funkcie poskytuje jednotka a ako ju používať, sa môžu pozrieť na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testy, aby získali jej základné pochopenie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umožňujú programátorovi neskôr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zrefaktorovať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kód a uistiť sa, že modul stále funguje správne (regresné testovanie). Postup spočíva v napísaní testovacích prípadov pre všetky funkcie a metódy, aby bolo možné kedykoľvek, keď zmena spôsobí poruchu túto poruchu rýchlo identifikovať a opraviť.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Vzhľadom na modulárny charakter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testov, môžeme testovať časti projektu bez toho, aby sme čakali na dokončenie ostatných častí.</a:t>
            </a:r>
          </a:p>
        </p:txBody>
      </p:sp>
    </p:spTree>
    <p:extLst>
      <p:ext uri="{BB962C8B-B14F-4D97-AF65-F5344CB8AC3E}">
        <p14:creationId xmlns:p14="http://schemas.microsoft.com/office/powerpoint/2010/main" val="251932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5A20CD-3113-FF9E-3250-CE4B3767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Nevýhody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6BE295-0BE0-737E-0025-E7539C56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Nedá sa očakávať, že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zachytí každú chybu v programe. Nie je možné vyhodnotiť všetky cesty vykonávania programu ani v tých najtriviálnejších programoch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sa zo svojej podstaty zameriava na jednotky kódu. Preto nedokáže zachytiť chyby integrácie alebo rozsiahle systémové chyby.</a:t>
            </a:r>
          </a:p>
        </p:txBody>
      </p:sp>
    </p:spTree>
    <p:extLst>
      <p:ext uri="{BB962C8B-B14F-4D97-AF65-F5344CB8AC3E}">
        <p14:creationId xmlns:p14="http://schemas.microsoft.com/office/powerpoint/2010/main" val="3695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540617-C4FB-8F79-3377-28BB4C4B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Praktiky pri </a:t>
            </a:r>
            <a:r>
              <a:rPr lang="sk-SK" dirty="0" err="1"/>
              <a:t>unit</a:t>
            </a:r>
            <a:r>
              <a:rPr lang="sk-SK" dirty="0"/>
              <a:t> testovaní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2FF215-C9D7-3E7A-AEA4-1C63843D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Návrh vhodných názvov testov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Vytvorenie jednoduchých testov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Vytvorenie deterministických testy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teste sa venujeme jedinému prípadu použitia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Zameranie sa na maximálne pokrytie testov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Návrh testov aby boli čo najrýchlejšie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Minimalizácia závislostí testov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Automatizácia testov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546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19AB8E-DB21-BE72-CF16-4AA23749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Testom riadený vývoj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672B09-5171-AADE-539A-2FA9035D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v TDD (test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driven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zahŕňa rozsiahle používanie testovacích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frameworkov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sa používa pre vytvorenie automatizovaných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testov. Tieto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frameworky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nie sú jedinečné pre TDD, ale sú preň nevyhnutné.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Testom riadený vývoj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obnáša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Testy sú napísané pred kódom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Testy sa ťažko spoliehajú na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frameworky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Všetky triedy softvéru sú testované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možná rýchla a jednoduchá integrácia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208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0E8D04-201F-6C27-B62A-B2D0A815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Mockovanie</a:t>
            </a:r>
            <a:r>
              <a:rPr lang="sk-SK" dirty="0"/>
              <a:t> objektov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D8C276-3D0E-BEF9-BCBE-74ED0E2D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sa spolieha na vytváranie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mockovaných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objektov na testovanie častí kódu, ktoré ešte nie sú súčasťou kompletnej aplikácie.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Mockované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objekty dopĺňajú chýbajúce časti programu. Môžeme mať napríklad funkciu, ktorá potrebuje premenné alebo objekty, ktoré ešte nie sú vytvorené. Pri testovaní sa budú vytvárať vo forme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mockovaných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objektov vytvorených výlučne na účely testovania vykonaného v danej časti kódu.</a:t>
            </a:r>
          </a:p>
        </p:txBody>
      </p:sp>
    </p:spTree>
    <p:extLst>
      <p:ext uri="{BB962C8B-B14F-4D97-AF65-F5344CB8AC3E}">
        <p14:creationId xmlns:p14="http://schemas.microsoft.com/office/powerpoint/2010/main" val="54483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FB63F7-F35D-18AE-EDCC-55992279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Známe nástroje pre </a:t>
            </a:r>
            <a:r>
              <a:rPr lang="sk-SK" dirty="0" err="1"/>
              <a:t>unit</a:t>
            </a:r>
            <a:r>
              <a:rPr lang="sk-SK" dirty="0"/>
              <a:t> testovanie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FD89FA-B402-F503-5215-2BF55DF4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testovací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programovací jazyk Java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testovací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všetky .Net jazyky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rozširenie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veľke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databázov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riadené projekty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nástroj na testovanie, používa sa na testovanie web aplikácií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testovací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programovací jazyk PHP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SimpleTest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testovací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programovací jazyk PHP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testovací nástroj pre programovací jazyk C a C++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8107220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1075</Words>
  <Application>Microsoft Office PowerPoint</Application>
  <PresentationFormat>Širokouhlá</PresentationFormat>
  <Paragraphs>84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Symbol</vt:lpstr>
      <vt:lpstr>Motív Office</vt:lpstr>
      <vt:lpstr>Unit testy</vt:lpstr>
      <vt:lpstr>Unit testy</vt:lpstr>
      <vt:lpstr>Ciele unit testovania</vt:lpstr>
      <vt:lpstr>Výhody</vt:lpstr>
      <vt:lpstr>Nevýhody</vt:lpstr>
      <vt:lpstr>Praktiky pri unit testovaní</vt:lpstr>
      <vt:lpstr>Testom riadený vývoj</vt:lpstr>
      <vt:lpstr>Mockovanie objektov</vt:lpstr>
      <vt:lpstr>Známe nástroje pre unit testovanie</vt:lpstr>
      <vt:lpstr>Najpoužívanejšie JUnit anotácie</vt:lpstr>
      <vt:lpstr>Najpoužívanejšie JUnit anotácie</vt:lpstr>
      <vt:lpstr>Najpoužívanejšie metódy z triedy Assertions</vt:lpstr>
      <vt:lpstr>Najpoužívanejšie metódy z triedy assertions</vt:lpstr>
      <vt:lpstr>Príklad unit testovania</vt:lpstr>
      <vt:lpstr>Prezentácia programu PowerPoint</vt:lpstr>
      <vt:lpstr>Prezentácia programu PowerPoint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Juraj Puszter</dc:creator>
  <cp:lastModifiedBy>Juraj Puszter</cp:lastModifiedBy>
  <cp:revision>9</cp:revision>
  <dcterms:created xsi:type="dcterms:W3CDTF">2022-12-14T21:42:44Z</dcterms:created>
  <dcterms:modified xsi:type="dcterms:W3CDTF">2022-12-14T22:12:47Z</dcterms:modified>
</cp:coreProperties>
</file>